
<file path=[Content_Types].xml><?xml version="1.0" encoding="utf-8"?>
<Types xmlns="http://schemas.openxmlformats.org/package/2006/content-types">
  <Default Extension="gif" ContentType="image/gif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3" r:id="rId3"/>
    <p:sldId id="276" r:id="rId4"/>
    <p:sldId id="264" r:id="rId5"/>
    <p:sldId id="277" r:id="rId6"/>
    <p:sldId id="265" r:id="rId7"/>
    <p:sldId id="273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47" userDrawn="1">
          <p15:clr>
            <a:srgbClr val="A4A3A4"/>
          </p15:clr>
        </p15:guide>
        <p15:guide id="2" pos="381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Estilo claro 1 - Acent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EC20E35-A176-4012-BC5E-935CFFF8708E}" styleName="Estilo me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72" d="100"/>
          <a:sy n="72" d="100"/>
        </p:scale>
        <p:origin x="660" y="66"/>
      </p:cViewPr>
      <p:guideLst>
        <p:guide orient="horz" pos="2047"/>
        <p:guide pos="381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22062B-F325-4AFD-9205-2648E987633A}" type="datetimeFigureOut">
              <a:rPr lang="es-ES" smtClean="0"/>
              <a:t>22/05/2020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3F5606C-ACAD-4125-9CFA-E731E12E51C3}" type="slidenum">
              <a:rPr lang="es-ES" smtClean="0"/>
              <a:t>‹Nº›</a:t>
            </a:fld>
            <a:endParaRPr lang="es-ES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13522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2062B-F325-4AFD-9205-2648E987633A}" type="datetimeFigureOut">
              <a:rPr lang="es-ES" smtClean="0"/>
              <a:t>22/05/2020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F5606C-ACAD-4125-9CFA-E731E12E51C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977767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2062B-F325-4AFD-9205-2648E987633A}" type="datetimeFigureOut">
              <a:rPr lang="es-ES" smtClean="0"/>
              <a:t>22/05/2020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F5606C-ACAD-4125-9CFA-E731E12E51C3}" type="slidenum">
              <a:rPr lang="es-ES" smtClean="0"/>
              <a:t>‹Nº›</a:t>
            </a:fld>
            <a:endParaRPr lang="es-ES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12942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2062B-F325-4AFD-9205-2648E987633A}" type="datetimeFigureOut">
              <a:rPr lang="es-ES" smtClean="0"/>
              <a:t>22/05/2020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F5606C-ACAD-4125-9CFA-E731E12E51C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865886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2062B-F325-4AFD-9205-2648E987633A}" type="datetimeFigureOut">
              <a:rPr lang="es-ES" smtClean="0"/>
              <a:t>22/05/2020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F5606C-ACAD-4125-9CFA-E731E12E51C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621254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2062B-F325-4AFD-9205-2648E987633A}" type="datetimeFigureOut">
              <a:rPr lang="es-ES" smtClean="0"/>
              <a:t>22/05/2020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F5606C-ACAD-4125-9CFA-E731E12E51C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378839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2062B-F325-4AFD-9205-2648E987633A}" type="datetimeFigureOut">
              <a:rPr lang="es-ES" smtClean="0"/>
              <a:t>22/05/2020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F5606C-ACAD-4125-9CFA-E731E12E51C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328960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2062B-F325-4AFD-9205-2648E987633A}" type="datetimeFigureOut">
              <a:rPr lang="es-ES" smtClean="0"/>
              <a:t>22/05/2020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F5606C-ACAD-4125-9CFA-E731E12E51C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20036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2062B-F325-4AFD-9205-2648E987633A}" type="datetimeFigureOut">
              <a:rPr lang="es-ES" smtClean="0"/>
              <a:t>22/05/2020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F5606C-ACAD-4125-9CFA-E731E12E51C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579171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2062B-F325-4AFD-9205-2648E987633A}" type="datetimeFigureOut">
              <a:rPr lang="es-ES" smtClean="0"/>
              <a:t>22/05/2020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F5606C-ACAD-4125-9CFA-E731E12E51C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932056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2062B-F325-4AFD-9205-2648E987633A}" type="datetimeFigureOut">
              <a:rPr lang="es-ES" smtClean="0"/>
              <a:t>22/05/2020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F5606C-ACAD-4125-9CFA-E731E12E51C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710598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4F22062B-F325-4AFD-9205-2648E987633A}" type="datetimeFigureOut">
              <a:rPr lang="es-ES" smtClean="0"/>
              <a:t>22/05/2020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23F5606C-ACAD-4125-9CFA-E731E12E51C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522513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3ECDE8F-C65A-40CC-BB57-AB60443D740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>
                <a:latin typeface="Palatino Linotype" panose="02040502050505030304" pitchFamily="18" charset="0"/>
              </a:rPr>
              <a:t>SENTENTIAE SIMPLICĒS </a:t>
            </a:r>
            <a:r>
              <a:rPr lang="es-ES" dirty="0" err="1">
                <a:latin typeface="Palatino Linotype" panose="02040502050505030304" pitchFamily="18" charset="0"/>
              </a:rPr>
              <a:t>iv</a:t>
            </a:r>
            <a:endParaRPr lang="es-ES" dirty="0">
              <a:latin typeface="Palatino Linotype" panose="02040502050505030304" pitchFamily="18" charset="0"/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9FAEC04-B942-4641-8259-5D231FBA84C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r>
              <a:rPr lang="en-US" i="1" dirty="0"/>
              <a:t>Casus </a:t>
            </a:r>
            <a:r>
              <a:rPr lang="en-US" i="1" dirty="0" err="1"/>
              <a:t>genetivus</a:t>
            </a:r>
            <a:endParaRPr lang="en-US" i="1" dirty="0"/>
          </a:p>
          <a:p>
            <a:pPr algn="r"/>
            <a:r>
              <a:rPr lang="es-ES" dirty="0"/>
              <a:t>LINGVA LATINA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FFA198D5-B704-4925-8AC6-3427F02F356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548" y="5490539"/>
            <a:ext cx="2589858" cy="970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86580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E7E2F051-8A33-4A3A-BDB3-39A4B6DF4F7A}"/>
              </a:ext>
            </a:extLst>
          </p:cNvPr>
          <p:cNvSpPr/>
          <p:nvPr/>
        </p:nvSpPr>
        <p:spPr>
          <a:xfrm>
            <a:off x="4648925" y="402807"/>
            <a:ext cx="3645550" cy="5959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s-ES" sz="3200" b="1" dirty="0">
                <a:solidFill>
                  <a:srgbClr val="C00000"/>
                </a:solidFill>
              </a:rPr>
              <a:t>CASVS GENETIVVS</a:t>
            </a:r>
            <a:endParaRPr lang="es-ES" sz="3200" b="1" dirty="0"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6F8256E2-EF57-4D4C-947D-46E49D4A01D9}"/>
              </a:ext>
            </a:extLst>
          </p:cNvPr>
          <p:cNvSpPr/>
          <p:nvPr/>
        </p:nvSpPr>
        <p:spPr>
          <a:xfrm>
            <a:off x="1457738" y="998739"/>
            <a:ext cx="979335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600" dirty="0" err="1">
                <a:latin typeface="Palatino Linotype" panose="02040502050505030304" pitchFamily="18" charset="0"/>
                <a:ea typeface="Calibri" panose="020F0502020204030204" pitchFamily="34" charset="0"/>
                <a:cs typeface="Courier" panose="02060409020205020404" pitchFamily="49" charset="0"/>
              </a:rPr>
              <a:t>Genetivus</a:t>
            </a:r>
            <a:r>
              <a:rPr lang="es-ES" sz="3600" dirty="0">
                <a:latin typeface="Palatino Linotype" panose="02040502050505030304" pitchFamily="18" charset="0"/>
                <a:ea typeface="Calibri" panose="020F0502020204030204" pitchFamily="34" charset="0"/>
                <a:cs typeface="Courier" panose="02060409020205020404" pitchFamily="49" charset="0"/>
              </a:rPr>
              <a:t> casus </a:t>
            </a:r>
            <a:r>
              <a:rPr lang="es-ES" sz="3600" dirty="0" err="1">
                <a:latin typeface="Palatino Linotype" panose="02040502050505030304" pitchFamily="18" charset="0"/>
                <a:ea typeface="Calibri" panose="020F0502020204030204" pitchFamily="34" charset="0"/>
                <a:cs typeface="Courier" panose="02060409020205020404" pitchFamily="49" charset="0"/>
              </a:rPr>
              <a:t>indicat</a:t>
            </a:r>
            <a:r>
              <a:rPr lang="es-ES" sz="3600" dirty="0">
                <a:latin typeface="Palatino Linotype" panose="02040502050505030304" pitchFamily="18" charset="0"/>
                <a:ea typeface="Calibri" panose="020F0502020204030204" pitchFamily="34" charset="0"/>
                <a:cs typeface="Courier" panose="02060409020205020404" pitchFamily="49" charset="0"/>
              </a:rPr>
              <a:t> </a:t>
            </a:r>
            <a:r>
              <a:rPr lang="es-ES" sz="3600" b="1" dirty="0" err="1">
                <a:latin typeface="Palatino Linotype" panose="02040502050505030304" pitchFamily="18" charset="0"/>
                <a:ea typeface="Calibri" panose="020F0502020204030204" pitchFamily="34" charset="0"/>
                <a:cs typeface="Courier" panose="02060409020205020404" pitchFamily="49" charset="0"/>
              </a:rPr>
              <a:t>possessionem</a:t>
            </a:r>
            <a:r>
              <a:rPr lang="es-ES" sz="3600" b="1" dirty="0">
                <a:latin typeface="Palatino Linotype" panose="02040502050505030304" pitchFamily="18" charset="0"/>
                <a:ea typeface="Calibri" panose="020F0502020204030204" pitchFamily="34" charset="0"/>
                <a:cs typeface="Courier" panose="02060409020205020404" pitchFamily="49" charset="0"/>
              </a:rPr>
              <a:t>.</a:t>
            </a:r>
            <a:endParaRPr lang="es-ES" sz="3600" dirty="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A603395B-D25D-4302-9A26-EC2F3E61B3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724" y="2133543"/>
            <a:ext cx="1500677" cy="1908715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F6ACCF74-4CE8-4D65-A7B3-350CA41425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925" y="2980766"/>
            <a:ext cx="1370707" cy="1028031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D71B9972-1EA1-469E-972D-BBAF2B1C46C3}"/>
              </a:ext>
            </a:extLst>
          </p:cNvPr>
          <p:cNvSpPr/>
          <p:nvPr/>
        </p:nvSpPr>
        <p:spPr>
          <a:xfrm>
            <a:off x="859337" y="4042258"/>
            <a:ext cx="296748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200" dirty="0">
                <a:latin typeface="Palatino Linotype" panose="02040502050505030304" pitchFamily="18" charset="0"/>
                <a:ea typeface="MinionPro-Regular"/>
                <a:cs typeface="MinionPro-Regular"/>
              </a:rPr>
              <a:t>Hic Lucius est. </a:t>
            </a:r>
            <a:endParaRPr lang="es-ES" sz="3200" dirty="0"/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81E05E2D-5F90-4164-9FB0-3066683BE006}"/>
              </a:ext>
            </a:extLst>
          </p:cNvPr>
          <p:cNvSpPr/>
          <p:nvPr/>
        </p:nvSpPr>
        <p:spPr>
          <a:xfrm>
            <a:off x="4286421" y="4083180"/>
            <a:ext cx="226536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dirty="0">
                <a:latin typeface="Palatino Linotype" panose="02040502050505030304" pitchFamily="18" charset="0"/>
                <a:ea typeface="MinionPro-Regular"/>
                <a:cs typeface="MinionPro-Regular"/>
              </a:rPr>
              <a:t>Hic liber est. </a:t>
            </a:r>
            <a:endParaRPr lang="es-ES" sz="2800" dirty="0"/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33CDFEF1-89D7-484C-8BC0-04050D5ACA0F}"/>
              </a:ext>
            </a:extLst>
          </p:cNvPr>
          <p:cNvSpPr/>
          <p:nvPr/>
        </p:nvSpPr>
        <p:spPr>
          <a:xfrm>
            <a:off x="6837792" y="2508628"/>
            <a:ext cx="454804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dirty="0">
                <a:latin typeface="Palatino Linotype" panose="02040502050505030304" pitchFamily="18" charset="0"/>
                <a:ea typeface="MinionPro-Regular"/>
                <a:cs typeface="MinionPro-Regular"/>
              </a:rPr>
              <a:t>Lucius </a:t>
            </a:r>
            <a:r>
              <a:rPr lang="en-US" sz="3600" dirty="0" err="1">
                <a:latin typeface="Palatino Linotype" panose="02040502050505030304" pitchFamily="18" charset="0"/>
                <a:ea typeface="MinionPro-Regular"/>
                <a:cs typeface="MinionPro-Regular"/>
              </a:rPr>
              <a:t>libr</a:t>
            </a:r>
            <a:r>
              <a:rPr lang="en-US" sz="3600" b="1" dirty="0" err="1">
                <a:latin typeface="Palatino Linotype" panose="02040502050505030304" pitchFamily="18" charset="0"/>
                <a:ea typeface="MinionPro-Regular"/>
                <a:cs typeface="MinionPro-Regular"/>
              </a:rPr>
              <a:t>um</a:t>
            </a:r>
            <a:r>
              <a:rPr lang="en-US" sz="3600" dirty="0">
                <a:latin typeface="Palatino Linotype" panose="02040502050505030304" pitchFamily="18" charset="0"/>
                <a:ea typeface="MinionPro-Regular"/>
                <a:cs typeface="MinionPro-Regular"/>
              </a:rPr>
              <a:t> </a:t>
            </a:r>
            <a:r>
              <a:rPr lang="en-US" sz="3600" dirty="0" err="1">
                <a:latin typeface="Palatino Linotype" panose="02040502050505030304" pitchFamily="18" charset="0"/>
                <a:ea typeface="MinionPro-Regular"/>
                <a:cs typeface="MinionPro-Regular"/>
              </a:rPr>
              <a:t>habet</a:t>
            </a:r>
            <a:r>
              <a:rPr lang="en-US" sz="3600" dirty="0">
                <a:latin typeface="Palatino Linotype" panose="02040502050505030304" pitchFamily="18" charset="0"/>
                <a:ea typeface="MinionPro-Regular"/>
                <a:cs typeface="MinionPro-Regular"/>
              </a:rPr>
              <a:t>. </a:t>
            </a:r>
            <a:endParaRPr lang="es-ES" sz="3600" dirty="0"/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C6E865DC-AF87-43A4-96F4-B975962FF383}"/>
              </a:ext>
            </a:extLst>
          </p:cNvPr>
          <p:cNvSpPr/>
          <p:nvPr/>
        </p:nvSpPr>
        <p:spPr>
          <a:xfrm>
            <a:off x="7352889" y="4646157"/>
            <a:ext cx="332494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dirty="0">
                <a:latin typeface="Palatino Linotype" panose="02040502050505030304" pitchFamily="18" charset="0"/>
                <a:ea typeface="MinionPro-Regular"/>
                <a:cs typeface="MinionPro-Regular"/>
              </a:rPr>
              <a:t>Liber </a:t>
            </a:r>
            <a:r>
              <a:rPr lang="en-US" sz="3600" dirty="0" err="1">
                <a:latin typeface="Palatino Linotype" panose="02040502050505030304" pitchFamily="18" charset="0"/>
                <a:ea typeface="MinionPro-Regular"/>
                <a:cs typeface="MinionPro-Regular"/>
              </a:rPr>
              <a:t>Luci</a:t>
            </a:r>
            <a:r>
              <a:rPr lang="en-US" sz="3600" b="1" dirty="0" err="1">
                <a:latin typeface="Palatino Linotype" panose="02040502050505030304" pitchFamily="18" charset="0"/>
                <a:ea typeface="MinionPro-Regular"/>
                <a:cs typeface="MinionPro-Regular"/>
              </a:rPr>
              <a:t>i</a:t>
            </a:r>
            <a:r>
              <a:rPr lang="en-US" sz="3600" dirty="0">
                <a:latin typeface="Palatino Linotype" panose="02040502050505030304" pitchFamily="18" charset="0"/>
                <a:ea typeface="MinionPro-Regular"/>
                <a:cs typeface="MinionPro-Regular"/>
              </a:rPr>
              <a:t> est. </a:t>
            </a:r>
            <a:endParaRPr lang="es-ES" sz="3600" dirty="0"/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3D287D16-E265-4002-8C01-7C16C8E6CEC8}"/>
              </a:ext>
            </a:extLst>
          </p:cNvPr>
          <p:cNvSpPr/>
          <p:nvPr/>
        </p:nvSpPr>
        <p:spPr>
          <a:xfrm>
            <a:off x="7352889" y="3726129"/>
            <a:ext cx="323838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dirty="0">
                <a:latin typeface="Palatino Linotype" panose="02040502050505030304" pitchFamily="18" charset="0"/>
                <a:ea typeface="MinionPro-Regular"/>
                <a:cs typeface="MinionPro-Regular"/>
              </a:rPr>
              <a:t>Liber </a:t>
            </a:r>
            <a:r>
              <a:rPr lang="en-US" sz="3600" dirty="0" err="1">
                <a:latin typeface="Palatino Linotype" panose="02040502050505030304" pitchFamily="18" charset="0"/>
                <a:ea typeface="MinionPro-Regular"/>
                <a:cs typeface="MinionPro-Regular"/>
              </a:rPr>
              <a:t>suus</a:t>
            </a:r>
            <a:r>
              <a:rPr lang="en-US" sz="3600" dirty="0">
                <a:latin typeface="Palatino Linotype" panose="02040502050505030304" pitchFamily="18" charset="0"/>
                <a:ea typeface="MinionPro-Regular"/>
                <a:cs typeface="MinionPro-Regular"/>
              </a:rPr>
              <a:t> est. </a:t>
            </a:r>
            <a:endParaRPr lang="es-ES" sz="3600" dirty="0"/>
          </a:p>
        </p:txBody>
      </p:sp>
    </p:spTree>
    <p:extLst>
      <p:ext uri="{BB962C8B-B14F-4D97-AF65-F5344CB8AC3E}">
        <p14:creationId xmlns:p14="http://schemas.microsoft.com/office/powerpoint/2010/main" val="2575385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2" grpId="0"/>
      <p:bldP spid="13" grpId="0"/>
      <p:bldP spid="14" grpId="0"/>
      <p:bldP spid="15" grpId="0"/>
      <p:bldP spid="1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E7E2F051-8A33-4A3A-BDB3-39A4B6DF4F7A}"/>
              </a:ext>
            </a:extLst>
          </p:cNvPr>
          <p:cNvSpPr/>
          <p:nvPr/>
        </p:nvSpPr>
        <p:spPr>
          <a:xfrm>
            <a:off x="4648925" y="402807"/>
            <a:ext cx="3645550" cy="5959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s-ES" sz="3200" b="1" dirty="0">
                <a:solidFill>
                  <a:srgbClr val="C00000"/>
                </a:solidFill>
              </a:rPr>
              <a:t>CASVS GENETIVVS</a:t>
            </a:r>
            <a:endParaRPr lang="es-ES" sz="3200" b="1" dirty="0"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6F8256E2-EF57-4D4C-947D-46E49D4A01D9}"/>
              </a:ext>
            </a:extLst>
          </p:cNvPr>
          <p:cNvSpPr/>
          <p:nvPr/>
        </p:nvSpPr>
        <p:spPr>
          <a:xfrm>
            <a:off x="1457738" y="998739"/>
            <a:ext cx="979335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600" dirty="0" err="1">
                <a:latin typeface="Palatino Linotype" panose="02040502050505030304" pitchFamily="18" charset="0"/>
                <a:ea typeface="Calibri" panose="020F0502020204030204" pitchFamily="34" charset="0"/>
                <a:cs typeface="Courier" panose="02060409020205020404" pitchFamily="49" charset="0"/>
              </a:rPr>
              <a:t>Genetivus</a:t>
            </a:r>
            <a:r>
              <a:rPr lang="es-ES" sz="3600" dirty="0">
                <a:latin typeface="Palatino Linotype" panose="02040502050505030304" pitchFamily="18" charset="0"/>
                <a:ea typeface="Calibri" panose="020F0502020204030204" pitchFamily="34" charset="0"/>
                <a:cs typeface="Courier" panose="02060409020205020404" pitchFamily="49" charset="0"/>
              </a:rPr>
              <a:t> casus </a:t>
            </a:r>
            <a:r>
              <a:rPr lang="es-ES" sz="3600" dirty="0" err="1">
                <a:latin typeface="Palatino Linotype" panose="02040502050505030304" pitchFamily="18" charset="0"/>
                <a:ea typeface="Calibri" panose="020F0502020204030204" pitchFamily="34" charset="0"/>
                <a:cs typeface="Courier" panose="02060409020205020404" pitchFamily="49" charset="0"/>
              </a:rPr>
              <a:t>indicat</a:t>
            </a:r>
            <a:r>
              <a:rPr lang="es-ES" sz="3600" dirty="0">
                <a:latin typeface="Palatino Linotype" panose="02040502050505030304" pitchFamily="18" charset="0"/>
                <a:ea typeface="Calibri" panose="020F0502020204030204" pitchFamily="34" charset="0"/>
                <a:cs typeface="Courier" panose="02060409020205020404" pitchFamily="49" charset="0"/>
              </a:rPr>
              <a:t> </a:t>
            </a:r>
            <a:r>
              <a:rPr lang="es-ES" sz="3600" b="1" dirty="0" err="1">
                <a:latin typeface="Palatino Linotype" panose="02040502050505030304" pitchFamily="18" charset="0"/>
                <a:ea typeface="Calibri" panose="020F0502020204030204" pitchFamily="34" charset="0"/>
                <a:cs typeface="Courier" panose="02060409020205020404" pitchFamily="49" charset="0"/>
              </a:rPr>
              <a:t>possessionem</a:t>
            </a:r>
            <a:r>
              <a:rPr lang="es-ES" sz="3600" b="1" dirty="0">
                <a:latin typeface="Palatino Linotype" panose="02040502050505030304" pitchFamily="18" charset="0"/>
                <a:ea typeface="Calibri" panose="020F0502020204030204" pitchFamily="34" charset="0"/>
                <a:cs typeface="Courier" panose="02060409020205020404" pitchFamily="49" charset="0"/>
              </a:rPr>
              <a:t>.</a:t>
            </a:r>
            <a:endParaRPr lang="es-ES" sz="3600" dirty="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A603395B-D25D-4302-9A26-EC2F3E61B3B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91" r="18591"/>
          <a:stretch/>
        </p:blipFill>
        <p:spPr>
          <a:xfrm>
            <a:off x="1600724" y="1953987"/>
            <a:ext cx="1563545" cy="2088271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F6ACCF74-4CE8-4D65-A7B3-350CA41425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9113" y="2846095"/>
            <a:ext cx="1030388" cy="1030388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D71B9972-1EA1-469E-972D-BBAF2B1C46C3}"/>
              </a:ext>
            </a:extLst>
          </p:cNvPr>
          <p:cNvSpPr/>
          <p:nvPr/>
        </p:nvSpPr>
        <p:spPr>
          <a:xfrm>
            <a:off x="826477" y="4042258"/>
            <a:ext cx="303320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200" dirty="0" err="1">
                <a:latin typeface="Palatino Linotype" panose="02040502050505030304" pitchFamily="18" charset="0"/>
                <a:ea typeface="MinionPro-Regular"/>
                <a:cs typeface="MinionPro-Regular"/>
              </a:rPr>
              <a:t>Haec</a:t>
            </a:r>
            <a:r>
              <a:rPr lang="en-US" sz="3200" dirty="0">
                <a:latin typeface="Palatino Linotype" panose="02040502050505030304" pitchFamily="18" charset="0"/>
                <a:ea typeface="MinionPro-Regular"/>
                <a:cs typeface="MinionPro-Regular"/>
              </a:rPr>
              <a:t> Lucia est. </a:t>
            </a:r>
            <a:endParaRPr lang="es-ES" sz="3200" dirty="0"/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81E05E2D-5F90-4164-9FB0-3066683BE006}"/>
              </a:ext>
            </a:extLst>
          </p:cNvPr>
          <p:cNvSpPr/>
          <p:nvPr/>
        </p:nvSpPr>
        <p:spPr>
          <a:xfrm>
            <a:off x="4220699" y="4083180"/>
            <a:ext cx="23968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dirty="0" err="1">
                <a:latin typeface="Palatino Linotype" panose="02040502050505030304" pitchFamily="18" charset="0"/>
                <a:ea typeface="MinionPro-Regular"/>
                <a:cs typeface="MinionPro-Regular"/>
              </a:rPr>
              <a:t>Haec</a:t>
            </a:r>
            <a:r>
              <a:rPr lang="en-US" sz="2800" dirty="0">
                <a:latin typeface="Palatino Linotype" panose="02040502050505030304" pitchFamily="18" charset="0"/>
                <a:ea typeface="MinionPro-Regular"/>
                <a:cs typeface="MinionPro-Regular"/>
              </a:rPr>
              <a:t> pila est. </a:t>
            </a:r>
            <a:endParaRPr lang="es-ES" sz="2800" dirty="0"/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33CDFEF1-89D7-484C-8BC0-04050D5ACA0F}"/>
              </a:ext>
            </a:extLst>
          </p:cNvPr>
          <p:cNvSpPr/>
          <p:nvPr/>
        </p:nvSpPr>
        <p:spPr>
          <a:xfrm>
            <a:off x="7065419" y="2508628"/>
            <a:ext cx="409278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dirty="0">
                <a:latin typeface="Palatino Linotype" panose="02040502050505030304" pitchFamily="18" charset="0"/>
                <a:ea typeface="MinionPro-Regular"/>
                <a:cs typeface="MinionPro-Regular"/>
              </a:rPr>
              <a:t>Lucia </a:t>
            </a:r>
            <a:r>
              <a:rPr lang="en-US" sz="3600" dirty="0" err="1">
                <a:latin typeface="Palatino Linotype" panose="02040502050505030304" pitchFamily="18" charset="0"/>
                <a:ea typeface="MinionPro-Regular"/>
                <a:cs typeface="MinionPro-Regular"/>
              </a:rPr>
              <a:t>pil</a:t>
            </a:r>
            <a:r>
              <a:rPr lang="en-US" sz="3600" b="1" dirty="0" err="1">
                <a:solidFill>
                  <a:srgbClr val="0070C0"/>
                </a:solidFill>
                <a:latin typeface="Palatino Linotype" panose="02040502050505030304" pitchFamily="18" charset="0"/>
                <a:ea typeface="MinionPro-Regular"/>
                <a:cs typeface="MinionPro-Regular"/>
              </a:rPr>
              <a:t>am</a:t>
            </a:r>
            <a:r>
              <a:rPr lang="en-US" sz="3600" dirty="0">
                <a:latin typeface="Palatino Linotype" panose="02040502050505030304" pitchFamily="18" charset="0"/>
                <a:ea typeface="MinionPro-Regular"/>
                <a:cs typeface="MinionPro-Regular"/>
              </a:rPr>
              <a:t> </a:t>
            </a:r>
            <a:r>
              <a:rPr lang="en-US" sz="3600" dirty="0" err="1">
                <a:latin typeface="Palatino Linotype" panose="02040502050505030304" pitchFamily="18" charset="0"/>
                <a:ea typeface="MinionPro-Regular"/>
                <a:cs typeface="MinionPro-Regular"/>
              </a:rPr>
              <a:t>habet</a:t>
            </a:r>
            <a:r>
              <a:rPr lang="en-US" sz="3600" dirty="0">
                <a:latin typeface="Palatino Linotype" panose="02040502050505030304" pitchFamily="18" charset="0"/>
                <a:ea typeface="MinionPro-Regular"/>
                <a:cs typeface="MinionPro-Regular"/>
              </a:rPr>
              <a:t>. </a:t>
            </a:r>
            <a:endParaRPr lang="es-ES" sz="3600" dirty="0"/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C6E865DC-AF87-43A4-96F4-B975962FF383}"/>
              </a:ext>
            </a:extLst>
          </p:cNvPr>
          <p:cNvSpPr/>
          <p:nvPr/>
        </p:nvSpPr>
        <p:spPr>
          <a:xfrm>
            <a:off x="7337662" y="4646157"/>
            <a:ext cx="335540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dirty="0">
                <a:latin typeface="Palatino Linotype" panose="02040502050505030304" pitchFamily="18" charset="0"/>
                <a:ea typeface="MinionPro-Regular"/>
                <a:cs typeface="MinionPro-Regular"/>
              </a:rPr>
              <a:t>Pila </a:t>
            </a:r>
            <a:r>
              <a:rPr lang="en-US" sz="3600" dirty="0" err="1">
                <a:latin typeface="Palatino Linotype" panose="02040502050505030304" pitchFamily="18" charset="0"/>
                <a:ea typeface="MinionPro-Regular"/>
                <a:cs typeface="MinionPro-Regular"/>
              </a:rPr>
              <a:t>Luci</a:t>
            </a:r>
            <a:r>
              <a:rPr lang="en-US" sz="3600" b="1" dirty="0" err="1">
                <a:latin typeface="Palatino Linotype" panose="02040502050505030304" pitchFamily="18" charset="0"/>
                <a:ea typeface="MinionPro-Regular"/>
                <a:cs typeface="MinionPro-Regular"/>
              </a:rPr>
              <a:t>ae</a:t>
            </a:r>
            <a:r>
              <a:rPr lang="en-US" sz="3600" dirty="0">
                <a:latin typeface="Palatino Linotype" panose="02040502050505030304" pitchFamily="18" charset="0"/>
                <a:ea typeface="MinionPro-Regular"/>
                <a:cs typeface="MinionPro-Regular"/>
              </a:rPr>
              <a:t> est. </a:t>
            </a:r>
            <a:endParaRPr lang="es-ES" sz="3600" dirty="0"/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3D287D16-E265-4002-8C01-7C16C8E6CEC8}"/>
              </a:ext>
            </a:extLst>
          </p:cNvPr>
          <p:cNvSpPr/>
          <p:nvPr/>
        </p:nvSpPr>
        <p:spPr>
          <a:xfrm>
            <a:off x="7622996" y="3726129"/>
            <a:ext cx="269817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dirty="0">
                <a:latin typeface="Palatino Linotype" panose="02040502050505030304" pitchFamily="18" charset="0"/>
                <a:ea typeface="MinionPro-Regular"/>
                <a:cs typeface="MinionPro-Regular"/>
              </a:rPr>
              <a:t>Pila </a:t>
            </a:r>
            <a:r>
              <a:rPr lang="en-US" sz="3600" dirty="0" err="1">
                <a:latin typeface="Palatino Linotype" panose="02040502050505030304" pitchFamily="18" charset="0"/>
                <a:ea typeface="MinionPro-Regular"/>
                <a:cs typeface="MinionPro-Regular"/>
              </a:rPr>
              <a:t>sua</a:t>
            </a:r>
            <a:r>
              <a:rPr lang="en-US" sz="3600" dirty="0">
                <a:latin typeface="Palatino Linotype" panose="02040502050505030304" pitchFamily="18" charset="0"/>
                <a:ea typeface="MinionPro-Regular"/>
                <a:cs typeface="MinionPro-Regular"/>
              </a:rPr>
              <a:t> est. </a:t>
            </a:r>
            <a:endParaRPr lang="es-ES" sz="3600" dirty="0"/>
          </a:p>
        </p:txBody>
      </p:sp>
    </p:spTree>
    <p:extLst>
      <p:ext uri="{BB962C8B-B14F-4D97-AF65-F5344CB8AC3E}">
        <p14:creationId xmlns:p14="http://schemas.microsoft.com/office/powerpoint/2010/main" val="690477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2" grpId="0"/>
      <p:bldP spid="13" grpId="0"/>
      <p:bldP spid="14" grpId="0"/>
      <p:bldP spid="15" grpId="0"/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E7E2F051-8A33-4A3A-BDB3-39A4B6DF4F7A}"/>
              </a:ext>
            </a:extLst>
          </p:cNvPr>
          <p:cNvSpPr/>
          <p:nvPr/>
        </p:nvSpPr>
        <p:spPr>
          <a:xfrm>
            <a:off x="3152390" y="293484"/>
            <a:ext cx="6139822" cy="65960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s-ES" sz="3600" b="1" dirty="0">
                <a:solidFill>
                  <a:srgbClr val="C00000"/>
                </a:solidFill>
                <a:latin typeface="Palatino Linotype" panose="02040502050505030304" pitchFamily="18" charset="0"/>
                <a:ea typeface="MinionPro-It"/>
                <a:cs typeface="MinionPro-It"/>
              </a:rPr>
              <a:t>GENETIVVS SINGVLARIS</a:t>
            </a:r>
            <a:endParaRPr lang="es-ES" sz="3600" b="1" dirty="0"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61EEFE72-8D6D-4812-B5DD-C550E4230AE6}"/>
              </a:ext>
            </a:extLst>
          </p:cNvPr>
          <p:cNvSpPr/>
          <p:nvPr/>
        </p:nvSpPr>
        <p:spPr>
          <a:xfrm>
            <a:off x="793503" y="1066559"/>
            <a:ext cx="4916556" cy="5847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ES" sz="3200" dirty="0">
                <a:latin typeface="Palatino Linotype" panose="02040502050505030304" pitchFamily="18" charset="0"/>
              </a:rPr>
              <a:t>Lucius </a:t>
            </a:r>
            <a:r>
              <a:rPr lang="es-ES" sz="3200" dirty="0" err="1">
                <a:latin typeface="Palatino Linotype" panose="02040502050505030304" pitchFamily="18" charset="0"/>
              </a:rPr>
              <a:t>pater</a:t>
            </a:r>
            <a:r>
              <a:rPr lang="es-ES" sz="3200" dirty="0">
                <a:latin typeface="Palatino Linotype" panose="02040502050505030304" pitchFamily="18" charset="0"/>
              </a:rPr>
              <a:t> </a:t>
            </a:r>
            <a:r>
              <a:rPr lang="es-ES" sz="3200" dirty="0" err="1">
                <a:latin typeface="Palatino Linotype" panose="02040502050505030304" pitchFamily="18" charset="0"/>
              </a:rPr>
              <a:t>Horati</a:t>
            </a:r>
            <a:r>
              <a:rPr lang="es-ES" sz="3200" b="1" i="1" dirty="0" err="1">
                <a:latin typeface="Palatino Linotype" panose="02040502050505030304" pitchFamily="18" charset="0"/>
              </a:rPr>
              <a:t>i</a:t>
            </a:r>
            <a:r>
              <a:rPr lang="es-ES" sz="3200" b="1" i="1" dirty="0">
                <a:latin typeface="Palatino Linotype" panose="02040502050505030304" pitchFamily="18" charset="0"/>
              </a:rPr>
              <a:t> </a:t>
            </a:r>
            <a:r>
              <a:rPr lang="es-ES" sz="3200" dirty="0" err="1">
                <a:latin typeface="Palatino Linotype" panose="02040502050505030304" pitchFamily="18" charset="0"/>
              </a:rPr>
              <a:t>est</a:t>
            </a:r>
            <a:r>
              <a:rPr lang="en-US" sz="3200" dirty="0">
                <a:latin typeface="Palatino Linotype" panose="02040502050505030304" pitchFamily="18" charset="0"/>
                <a:ea typeface="MinionPro-Regular"/>
                <a:cs typeface="MinionPro-Regular"/>
              </a:rPr>
              <a:t>. </a:t>
            </a:r>
            <a:endParaRPr lang="es-ES" sz="3200" dirty="0">
              <a:latin typeface="Palatino Linotype" panose="02040502050505030304" pitchFamily="18" charset="0"/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B431681C-A5E7-4EDE-AF34-0D70745AC0B5}"/>
              </a:ext>
            </a:extLst>
          </p:cNvPr>
          <p:cNvSpPr/>
          <p:nvPr/>
        </p:nvSpPr>
        <p:spPr>
          <a:xfrm>
            <a:off x="1734271" y="1898355"/>
            <a:ext cx="7895530" cy="4707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600"/>
              </a:spcAft>
            </a:pPr>
            <a:r>
              <a:rPr lang="en-US" sz="2400" dirty="0">
                <a:latin typeface="Palatino Linotype" panose="02040502050505030304" pitchFamily="18" charset="0"/>
                <a:ea typeface="MinionPro-Regular"/>
                <a:cs typeface="MinionPro-Regular"/>
              </a:rPr>
              <a:t>‘</a:t>
            </a:r>
            <a:r>
              <a:rPr lang="es-ES" sz="2400" dirty="0" err="1">
                <a:latin typeface="Palatino Linotype" panose="02040502050505030304" pitchFamily="18" charset="0"/>
              </a:rPr>
              <a:t>Horati</a:t>
            </a:r>
            <a:r>
              <a:rPr lang="es-ES" sz="2400" b="1" i="1" dirty="0" err="1">
                <a:latin typeface="Palatino Linotype" panose="02040502050505030304" pitchFamily="18" charset="0"/>
              </a:rPr>
              <a:t>i</a:t>
            </a:r>
            <a:r>
              <a:rPr lang="en-US" sz="2400" dirty="0">
                <a:latin typeface="Palatino Linotype" panose="02040502050505030304" pitchFamily="18" charset="0"/>
                <a:ea typeface="MinionPro-Regular"/>
                <a:cs typeface="MinionPro-Regular"/>
              </a:rPr>
              <a:t>’ </a:t>
            </a:r>
            <a:r>
              <a:rPr lang="en-US" sz="2400" b="1" dirty="0" err="1">
                <a:latin typeface="Palatino Linotype" panose="02040502050505030304" pitchFamily="18" charset="0"/>
                <a:ea typeface="MinionPro-Regular"/>
                <a:cs typeface="Times New Roman" panose="02020603050405020304" pitchFamily="18" charset="0"/>
              </a:rPr>
              <a:t>Geneti</a:t>
            </a:r>
            <a:r>
              <a:rPr lang="en-US" sz="2400" b="1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tīvus</a:t>
            </a:r>
            <a:r>
              <a:rPr lang="en-US" sz="2400" dirty="0">
                <a:latin typeface="Palatino Linotype" panose="02040502050505030304" pitchFamily="18" charset="0"/>
                <a:ea typeface="MinionPro-Regular"/>
                <a:cs typeface="MinionPro-Regular"/>
              </a:rPr>
              <a:t> </a:t>
            </a:r>
            <a:r>
              <a:rPr lang="en-US" sz="2400" b="1" dirty="0" err="1">
                <a:latin typeface="Palatino Linotype" panose="02040502050505030304" pitchFamily="18" charset="0"/>
                <a:ea typeface="MinionPro-Regular"/>
                <a:cs typeface="MinionPro-Regular"/>
              </a:rPr>
              <a:t>masculinus</a:t>
            </a:r>
            <a:r>
              <a:rPr lang="en-US" sz="2400" b="1" dirty="0">
                <a:latin typeface="Palatino Linotype" panose="02040502050505030304" pitchFamily="18" charset="0"/>
                <a:ea typeface="MinionPro-Regular"/>
                <a:cs typeface="MinionPro-Regular"/>
              </a:rPr>
              <a:t> </a:t>
            </a:r>
            <a:r>
              <a:rPr lang="en-US" sz="2400" b="1" dirty="0" err="1">
                <a:latin typeface="Palatino Linotype" panose="02040502050505030304" pitchFamily="18" charset="0"/>
                <a:ea typeface="MinionPro-Regular"/>
                <a:cs typeface="MinionPro-Regular"/>
              </a:rPr>
              <a:t>singularis</a:t>
            </a:r>
            <a:r>
              <a:rPr lang="en-US" sz="2400" b="1" dirty="0">
                <a:latin typeface="Palatino Linotype" panose="02040502050505030304" pitchFamily="18" charset="0"/>
                <a:ea typeface="MinionPro-Regular"/>
                <a:cs typeface="MinionPro-Regular"/>
              </a:rPr>
              <a:t> </a:t>
            </a:r>
            <a:r>
              <a:rPr lang="en-US" sz="2400" dirty="0">
                <a:latin typeface="Palatino Linotype" panose="02040502050505030304" pitchFamily="18" charset="0"/>
                <a:ea typeface="MinionPro-Regular"/>
                <a:cs typeface="MinionPro-Regular"/>
              </a:rPr>
              <a:t>est. 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74F6034A-A4C2-412F-ADEB-133B268A0BD2}"/>
              </a:ext>
            </a:extLst>
          </p:cNvPr>
          <p:cNvSpPr/>
          <p:nvPr/>
        </p:nvSpPr>
        <p:spPr>
          <a:xfrm>
            <a:off x="834887" y="4204996"/>
            <a:ext cx="6122504" cy="5847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s-ES" sz="3200" dirty="0" err="1">
                <a:latin typeface="Palatino Linotype" panose="02040502050505030304" pitchFamily="18" charset="0"/>
              </a:rPr>
              <a:t>Magnitudo</a:t>
            </a:r>
            <a:r>
              <a:rPr lang="es-ES" sz="3200" dirty="0">
                <a:latin typeface="Palatino Linotype" panose="02040502050505030304" pitchFamily="18" charset="0"/>
              </a:rPr>
              <a:t> </a:t>
            </a:r>
            <a:r>
              <a:rPr lang="es-ES" sz="3200" dirty="0" err="1">
                <a:latin typeface="Palatino Linotype" panose="02040502050505030304" pitchFamily="18" charset="0"/>
              </a:rPr>
              <a:t>cubicul</a:t>
            </a:r>
            <a:r>
              <a:rPr lang="es-ES" sz="3200" b="1" dirty="0" err="1">
                <a:latin typeface="Palatino Linotype" panose="02040502050505030304" pitchFamily="18" charset="0"/>
              </a:rPr>
              <a:t>i</a:t>
            </a:r>
            <a:r>
              <a:rPr lang="es-ES" sz="3200" dirty="0">
                <a:latin typeface="Palatino Linotype" panose="02040502050505030304" pitchFamily="18" charset="0"/>
              </a:rPr>
              <a:t> parva</a:t>
            </a:r>
            <a:r>
              <a:rPr lang="es-ES" sz="3200" b="1" i="1" dirty="0">
                <a:latin typeface="Palatino Linotype" panose="02040502050505030304" pitchFamily="18" charset="0"/>
              </a:rPr>
              <a:t> </a:t>
            </a:r>
            <a:r>
              <a:rPr lang="es-ES" sz="3200" dirty="0" err="1">
                <a:latin typeface="Palatino Linotype" panose="02040502050505030304" pitchFamily="18" charset="0"/>
              </a:rPr>
              <a:t>est</a:t>
            </a:r>
            <a:r>
              <a:rPr lang="en-US" sz="3200" dirty="0">
                <a:latin typeface="Palatino Linotype" panose="02040502050505030304" pitchFamily="18" charset="0"/>
                <a:ea typeface="MinionPro-Regular"/>
                <a:cs typeface="MinionPro-Regular"/>
              </a:rPr>
              <a:t>. </a:t>
            </a:r>
            <a:endParaRPr lang="es-ES" sz="3200" dirty="0">
              <a:latin typeface="Palatino Linotype" panose="02040502050505030304" pitchFamily="18" charset="0"/>
            </a:endParaRP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6DA465D4-6598-4FC2-8895-31038B5B54F9}"/>
              </a:ext>
            </a:extLst>
          </p:cNvPr>
          <p:cNvSpPr/>
          <p:nvPr/>
        </p:nvSpPr>
        <p:spPr>
          <a:xfrm>
            <a:off x="1803678" y="4987268"/>
            <a:ext cx="7895530" cy="4707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600"/>
              </a:spcAft>
            </a:pPr>
            <a:r>
              <a:rPr lang="en-US" sz="2400" dirty="0">
                <a:latin typeface="Palatino Linotype" panose="02040502050505030304" pitchFamily="18" charset="0"/>
                <a:ea typeface="MinionPro-Regular"/>
                <a:cs typeface="MinionPro-Regular"/>
              </a:rPr>
              <a:t>‘</a:t>
            </a:r>
            <a:r>
              <a:rPr lang="en-US" sz="2400" i="1" dirty="0" err="1">
                <a:latin typeface="Palatino Linotype" panose="02040502050505030304" pitchFamily="18" charset="0"/>
                <a:ea typeface="MinionPro-Regular"/>
                <a:cs typeface="MinionPro-Regular"/>
              </a:rPr>
              <a:t>Cubicul</a:t>
            </a:r>
            <a:r>
              <a:rPr lang="en-US" sz="2400" b="1" i="1" dirty="0" err="1">
                <a:latin typeface="Palatino Linotype" panose="02040502050505030304" pitchFamily="18" charset="0"/>
                <a:ea typeface="MinionPro-Regular"/>
                <a:cs typeface="MinionPro-Regular"/>
              </a:rPr>
              <a:t>i</a:t>
            </a:r>
            <a:r>
              <a:rPr lang="en-US" sz="2400" dirty="0">
                <a:latin typeface="Palatino Linotype" panose="02040502050505030304" pitchFamily="18" charset="0"/>
                <a:ea typeface="MinionPro-Regular"/>
                <a:cs typeface="MinionPro-Regular"/>
              </a:rPr>
              <a:t>’ </a:t>
            </a:r>
            <a:r>
              <a:rPr lang="en-US" sz="2400" b="1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Genetīvus</a:t>
            </a:r>
            <a:r>
              <a:rPr lang="en-US" sz="2400" dirty="0">
                <a:latin typeface="Palatino Linotype" panose="02040502050505030304" pitchFamily="18" charset="0"/>
                <a:ea typeface="MinionPro-Regular"/>
                <a:cs typeface="MinionPro-Regular"/>
              </a:rPr>
              <a:t> </a:t>
            </a:r>
            <a:r>
              <a:rPr lang="en-US" sz="2400" b="1" dirty="0">
                <a:latin typeface="Palatino Linotype" panose="02040502050505030304" pitchFamily="18" charset="0"/>
                <a:ea typeface="MinionPro-Regular"/>
                <a:cs typeface="MinionPro-Regular"/>
              </a:rPr>
              <a:t>neuter </a:t>
            </a:r>
            <a:r>
              <a:rPr lang="en-US" sz="2400" b="1" dirty="0" err="1">
                <a:latin typeface="Palatino Linotype" panose="02040502050505030304" pitchFamily="18" charset="0"/>
                <a:ea typeface="MinionPro-Regular"/>
                <a:cs typeface="MinionPro-Regular"/>
              </a:rPr>
              <a:t>singularis</a:t>
            </a:r>
            <a:r>
              <a:rPr lang="en-US" sz="2400" dirty="0">
                <a:latin typeface="Palatino Linotype" panose="02040502050505030304" pitchFamily="18" charset="0"/>
                <a:ea typeface="MinionPro-Regular"/>
                <a:cs typeface="MinionPro-Regular"/>
              </a:rPr>
              <a:t> est. </a:t>
            </a: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1A6868A5-1186-4EAA-95EB-84F2EFD7A987}"/>
              </a:ext>
            </a:extLst>
          </p:cNvPr>
          <p:cNvSpPr/>
          <p:nvPr/>
        </p:nvSpPr>
        <p:spPr>
          <a:xfrm>
            <a:off x="834887" y="2557883"/>
            <a:ext cx="4916556" cy="5847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ES" sz="3200" dirty="0">
                <a:latin typeface="Palatino Linotype" panose="02040502050505030304" pitchFamily="18" charset="0"/>
              </a:rPr>
              <a:t>Lucius </a:t>
            </a:r>
            <a:r>
              <a:rPr lang="es-ES" sz="3200" dirty="0" err="1">
                <a:latin typeface="Palatino Linotype" panose="02040502050505030304" pitchFamily="18" charset="0"/>
              </a:rPr>
              <a:t>pater</a:t>
            </a:r>
            <a:r>
              <a:rPr lang="es-ES" sz="3200" dirty="0">
                <a:latin typeface="Palatino Linotype" panose="02040502050505030304" pitchFamily="18" charset="0"/>
              </a:rPr>
              <a:t> </a:t>
            </a:r>
            <a:r>
              <a:rPr lang="es-ES" sz="3200" dirty="0" err="1">
                <a:latin typeface="Palatino Linotype" panose="02040502050505030304" pitchFamily="18" charset="0"/>
              </a:rPr>
              <a:t>Claudi</a:t>
            </a:r>
            <a:r>
              <a:rPr lang="es-ES" sz="3200" b="1" i="1" dirty="0" err="1">
                <a:latin typeface="Palatino Linotype" panose="02040502050505030304" pitchFamily="18" charset="0"/>
              </a:rPr>
              <a:t>ae</a:t>
            </a:r>
            <a:r>
              <a:rPr lang="es-ES" sz="3200" b="1" i="1" dirty="0">
                <a:latin typeface="Palatino Linotype" panose="02040502050505030304" pitchFamily="18" charset="0"/>
              </a:rPr>
              <a:t> </a:t>
            </a:r>
            <a:r>
              <a:rPr lang="es-ES" sz="3200" dirty="0" err="1">
                <a:latin typeface="Palatino Linotype" panose="02040502050505030304" pitchFamily="18" charset="0"/>
              </a:rPr>
              <a:t>est</a:t>
            </a:r>
            <a:r>
              <a:rPr lang="en-US" sz="3200" dirty="0">
                <a:latin typeface="Palatino Linotype" panose="02040502050505030304" pitchFamily="18" charset="0"/>
                <a:ea typeface="MinionPro-Regular"/>
                <a:cs typeface="MinionPro-Regular"/>
              </a:rPr>
              <a:t>. </a:t>
            </a:r>
            <a:endParaRPr lang="es-ES" sz="3200" dirty="0">
              <a:latin typeface="Palatino Linotype" panose="02040502050505030304" pitchFamily="18" charset="0"/>
            </a:endParaRP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58563F88-0C7F-4B6C-90D4-6EE8547E8791}"/>
              </a:ext>
            </a:extLst>
          </p:cNvPr>
          <p:cNvSpPr/>
          <p:nvPr/>
        </p:nvSpPr>
        <p:spPr>
          <a:xfrm>
            <a:off x="1734271" y="3464745"/>
            <a:ext cx="7895530" cy="4707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600"/>
              </a:spcAft>
            </a:pPr>
            <a:r>
              <a:rPr lang="en-US" sz="2400" dirty="0">
                <a:latin typeface="Palatino Linotype" panose="02040502050505030304" pitchFamily="18" charset="0"/>
                <a:ea typeface="MinionPro-Regular"/>
                <a:cs typeface="MinionPro-Regular"/>
              </a:rPr>
              <a:t>‘</a:t>
            </a:r>
            <a:r>
              <a:rPr lang="es-ES" sz="2400" dirty="0" err="1">
                <a:latin typeface="Palatino Linotype" panose="02040502050505030304" pitchFamily="18" charset="0"/>
              </a:rPr>
              <a:t>Claudi</a:t>
            </a:r>
            <a:r>
              <a:rPr lang="es-ES" sz="2400" b="1" i="1" dirty="0" err="1">
                <a:latin typeface="Palatino Linotype" panose="02040502050505030304" pitchFamily="18" charset="0"/>
              </a:rPr>
              <a:t>ae</a:t>
            </a:r>
            <a:r>
              <a:rPr lang="en-US" sz="2400" dirty="0">
                <a:latin typeface="Palatino Linotype" panose="02040502050505030304" pitchFamily="18" charset="0"/>
                <a:ea typeface="MinionPro-Regular"/>
                <a:cs typeface="MinionPro-Regular"/>
              </a:rPr>
              <a:t>’ </a:t>
            </a:r>
            <a:r>
              <a:rPr lang="en-US" sz="2400" b="1" dirty="0" err="1">
                <a:latin typeface="Palatino Linotype" panose="02040502050505030304" pitchFamily="18" charset="0"/>
                <a:ea typeface="MinionPro-Regular"/>
                <a:cs typeface="Times New Roman" panose="02020603050405020304" pitchFamily="18" charset="0"/>
              </a:rPr>
              <a:t>Geneti</a:t>
            </a:r>
            <a:r>
              <a:rPr lang="en-US" sz="2400" b="1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tīvus</a:t>
            </a:r>
            <a:r>
              <a:rPr lang="en-US" sz="2400" dirty="0">
                <a:latin typeface="Palatino Linotype" panose="02040502050505030304" pitchFamily="18" charset="0"/>
                <a:ea typeface="MinionPro-Regular"/>
                <a:cs typeface="MinionPro-Regular"/>
              </a:rPr>
              <a:t> </a:t>
            </a:r>
            <a:r>
              <a:rPr lang="en-US" sz="2400" b="1" dirty="0" err="1">
                <a:latin typeface="Palatino Linotype" panose="02040502050505030304" pitchFamily="18" charset="0"/>
                <a:ea typeface="MinionPro-Regular"/>
                <a:cs typeface="MinionPro-Regular"/>
              </a:rPr>
              <a:t>feminininus</a:t>
            </a:r>
            <a:r>
              <a:rPr lang="en-US" sz="2400" b="1" dirty="0">
                <a:latin typeface="Palatino Linotype" panose="02040502050505030304" pitchFamily="18" charset="0"/>
                <a:ea typeface="MinionPro-Regular"/>
                <a:cs typeface="MinionPro-Regular"/>
              </a:rPr>
              <a:t> </a:t>
            </a:r>
            <a:r>
              <a:rPr lang="en-US" sz="2400" b="1" dirty="0" err="1">
                <a:latin typeface="Palatino Linotype" panose="02040502050505030304" pitchFamily="18" charset="0"/>
                <a:ea typeface="MinionPro-Regular"/>
                <a:cs typeface="MinionPro-Regular"/>
              </a:rPr>
              <a:t>singularis</a:t>
            </a:r>
            <a:r>
              <a:rPr lang="en-US" sz="2400" b="1" dirty="0">
                <a:latin typeface="Palatino Linotype" panose="02040502050505030304" pitchFamily="18" charset="0"/>
                <a:ea typeface="MinionPro-Regular"/>
                <a:cs typeface="MinionPro-Regular"/>
              </a:rPr>
              <a:t> </a:t>
            </a:r>
            <a:r>
              <a:rPr lang="en-US" sz="2400" dirty="0">
                <a:latin typeface="Palatino Linotype" panose="02040502050505030304" pitchFamily="18" charset="0"/>
                <a:ea typeface="MinionPro-Regular"/>
                <a:cs typeface="MinionPro-Regular"/>
              </a:rPr>
              <a:t>est. </a:t>
            </a:r>
          </a:p>
        </p:txBody>
      </p:sp>
      <p:graphicFrame>
        <p:nvGraphicFramePr>
          <p:cNvPr id="17" name="Tabla 4">
            <a:extLst>
              <a:ext uri="{FF2B5EF4-FFF2-40B4-BE49-F238E27FC236}">
                <a16:creationId xmlns:a16="http://schemas.microsoft.com/office/drawing/2014/main" id="{77B28171-53D4-4550-BDC3-D2F9182AE48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0487569"/>
              </p:ext>
            </p:extLst>
          </p:nvPr>
        </p:nvGraphicFramePr>
        <p:xfrm>
          <a:off x="4876800" y="5780061"/>
          <a:ext cx="6467064" cy="60960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2241176">
                  <a:extLst>
                    <a:ext uri="{9D8B030D-6E8A-4147-A177-3AD203B41FA5}">
                      <a16:colId xmlns:a16="http://schemas.microsoft.com/office/drawing/2014/main" val="4018385594"/>
                    </a:ext>
                  </a:extLst>
                </a:gridCol>
                <a:gridCol w="1398495">
                  <a:extLst>
                    <a:ext uri="{9D8B030D-6E8A-4147-A177-3AD203B41FA5}">
                      <a16:colId xmlns:a16="http://schemas.microsoft.com/office/drawing/2014/main" val="1184119051"/>
                    </a:ext>
                  </a:extLst>
                </a:gridCol>
                <a:gridCol w="1329894">
                  <a:extLst>
                    <a:ext uri="{9D8B030D-6E8A-4147-A177-3AD203B41FA5}">
                      <a16:colId xmlns:a16="http://schemas.microsoft.com/office/drawing/2014/main" val="671430102"/>
                    </a:ext>
                  </a:extLst>
                </a:gridCol>
                <a:gridCol w="1497499">
                  <a:extLst>
                    <a:ext uri="{9D8B030D-6E8A-4147-A177-3AD203B41FA5}">
                      <a16:colId xmlns:a16="http://schemas.microsoft.com/office/drawing/2014/main" val="589108333"/>
                    </a:ext>
                  </a:extLst>
                </a:gridCol>
              </a:tblGrid>
              <a:tr h="276716">
                <a:tc>
                  <a:txBody>
                    <a:bodyPr/>
                    <a:lstStyle/>
                    <a:p>
                      <a:pPr algn="ctr"/>
                      <a:r>
                        <a:rPr lang="es-ES" sz="1400" b="1" dirty="0"/>
                        <a:t>NOMINATIVVS SING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0" dirty="0"/>
                        <a:t>SERV</a:t>
                      </a:r>
                      <a:r>
                        <a:rPr lang="es-ES" sz="1400" b="1" dirty="0"/>
                        <a:t>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0" dirty="0"/>
                        <a:t>ANCILL</a:t>
                      </a:r>
                      <a:r>
                        <a:rPr lang="es-ES" sz="1400" dirty="0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0" dirty="0"/>
                        <a:t>CVBICVL</a:t>
                      </a:r>
                      <a:r>
                        <a:rPr lang="es-ES" sz="1400" dirty="0"/>
                        <a:t>VM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3707930"/>
                  </a:ext>
                </a:extLst>
              </a:tr>
              <a:tr h="27671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b="1" dirty="0"/>
                        <a:t>GENETIVVS SING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/>
                        <a:t>SERV</a:t>
                      </a:r>
                      <a:r>
                        <a:rPr lang="es-ES" sz="1400" b="1" dirty="0"/>
                        <a:t>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/>
                        <a:t>ANCLL</a:t>
                      </a:r>
                      <a:r>
                        <a:rPr lang="es-ES" sz="1400" b="1" dirty="0"/>
                        <a:t>AE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0" dirty="0"/>
                        <a:t>CVBICVL</a:t>
                      </a:r>
                      <a:r>
                        <a:rPr lang="es-ES" sz="1400" b="1" dirty="0"/>
                        <a:t>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01325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96105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/>
      <p:bldP spid="12" grpId="0" animBg="1"/>
      <p:bldP spid="13" grpId="0"/>
      <p:bldP spid="15" grpId="0" animBg="1"/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E7E2F051-8A33-4A3A-BDB3-39A4B6DF4F7A}"/>
              </a:ext>
            </a:extLst>
          </p:cNvPr>
          <p:cNvSpPr/>
          <p:nvPr/>
        </p:nvSpPr>
        <p:spPr>
          <a:xfrm>
            <a:off x="3510199" y="251278"/>
            <a:ext cx="5428987" cy="65960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s-ES" sz="3600" b="1" dirty="0">
                <a:solidFill>
                  <a:srgbClr val="C00000"/>
                </a:solidFill>
                <a:latin typeface="Palatino Linotype" panose="02040502050505030304" pitchFamily="18" charset="0"/>
                <a:ea typeface="MinionPro-It"/>
                <a:cs typeface="MinionPro-It"/>
              </a:rPr>
              <a:t>GENETIVVS PLVRALIS</a:t>
            </a:r>
            <a:endParaRPr lang="es-ES" sz="3600" b="1" dirty="0"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Tabla 4">
            <a:extLst>
              <a:ext uri="{FF2B5EF4-FFF2-40B4-BE49-F238E27FC236}">
                <a16:creationId xmlns:a16="http://schemas.microsoft.com/office/drawing/2014/main" id="{71E5A5C5-51A4-40CA-9D40-913B0AC37F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9681286"/>
              </p:ext>
            </p:extLst>
          </p:nvPr>
        </p:nvGraphicFramePr>
        <p:xfrm>
          <a:off x="4876800" y="5780061"/>
          <a:ext cx="6467064" cy="60960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2241176">
                  <a:extLst>
                    <a:ext uri="{9D8B030D-6E8A-4147-A177-3AD203B41FA5}">
                      <a16:colId xmlns:a16="http://schemas.microsoft.com/office/drawing/2014/main" val="4018385594"/>
                    </a:ext>
                  </a:extLst>
                </a:gridCol>
                <a:gridCol w="1398495">
                  <a:extLst>
                    <a:ext uri="{9D8B030D-6E8A-4147-A177-3AD203B41FA5}">
                      <a16:colId xmlns:a16="http://schemas.microsoft.com/office/drawing/2014/main" val="1184119051"/>
                    </a:ext>
                  </a:extLst>
                </a:gridCol>
                <a:gridCol w="1329894">
                  <a:extLst>
                    <a:ext uri="{9D8B030D-6E8A-4147-A177-3AD203B41FA5}">
                      <a16:colId xmlns:a16="http://schemas.microsoft.com/office/drawing/2014/main" val="671430102"/>
                    </a:ext>
                  </a:extLst>
                </a:gridCol>
                <a:gridCol w="1497499">
                  <a:extLst>
                    <a:ext uri="{9D8B030D-6E8A-4147-A177-3AD203B41FA5}">
                      <a16:colId xmlns:a16="http://schemas.microsoft.com/office/drawing/2014/main" val="589108333"/>
                    </a:ext>
                  </a:extLst>
                </a:gridCol>
              </a:tblGrid>
              <a:tr h="276716">
                <a:tc>
                  <a:txBody>
                    <a:bodyPr/>
                    <a:lstStyle/>
                    <a:p>
                      <a:pPr algn="ctr"/>
                      <a:r>
                        <a:rPr lang="es-ES" sz="1400" b="1" dirty="0"/>
                        <a:t>NOMINATIVVS PLVRALIS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0" dirty="0"/>
                        <a:t>SERV</a:t>
                      </a:r>
                      <a:r>
                        <a:rPr lang="es-ES" sz="1400" b="1" dirty="0"/>
                        <a:t>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0" dirty="0"/>
                        <a:t>ANCILL</a:t>
                      </a:r>
                      <a:r>
                        <a:rPr lang="es-ES" sz="1400" dirty="0"/>
                        <a:t>AE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0" dirty="0"/>
                        <a:t>CVBICVL</a:t>
                      </a:r>
                      <a:r>
                        <a:rPr lang="es-ES" sz="1400" dirty="0"/>
                        <a:t>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3707930"/>
                  </a:ext>
                </a:extLst>
              </a:tr>
              <a:tr h="27671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b="1" dirty="0"/>
                        <a:t>GENETIVVS PLVRALIS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/>
                        <a:t>SERV</a:t>
                      </a:r>
                      <a:r>
                        <a:rPr lang="es-ES" sz="1400" b="1" dirty="0"/>
                        <a:t>ORVM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/>
                        <a:t>ANCLL</a:t>
                      </a:r>
                      <a:r>
                        <a:rPr lang="es-ES" sz="1400" b="1" dirty="0"/>
                        <a:t>ARVM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0" dirty="0"/>
                        <a:t>CVBICVL</a:t>
                      </a:r>
                      <a:r>
                        <a:rPr lang="es-ES" sz="1400" b="1" dirty="0"/>
                        <a:t>ORVM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0132560"/>
                  </a:ext>
                </a:extLst>
              </a:tr>
            </a:tbl>
          </a:graphicData>
        </a:graphic>
      </p:graphicFrame>
      <p:sp>
        <p:nvSpPr>
          <p:cNvPr id="6" name="Rectángulo 5">
            <a:extLst>
              <a:ext uri="{FF2B5EF4-FFF2-40B4-BE49-F238E27FC236}">
                <a16:creationId xmlns:a16="http://schemas.microsoft.com/office/drawing/2014/main" id="{61EEFE72-8D6D-4812-B5DD-C550E4230AE6}"/>
              </a:ext>
            </a:extLst>
          </p:cNvPr>
          <p:cNvSpPr/>
          <p:nvPr/>
        </p:nvSpPr>
        <p:spPr>
          <a:xfrm>
            <a:off x="834887" y="1016541"/>
            <a:ext cx="6003235" cy="5847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ES" sz="3200" dirty="0">
                <a:latin typeface="Palatino Linotype" panose="02040502050505030304" pitchFamily="18" charset="0"/>
              </a:rPr>
              <a:t>Lucius </a:t>
            </a:r>
            <a:r>
              <a:rPr lang="es-ES" sz="3200" dirty="0" err="1">
                <a:latin typeface="Palatino Linotype" panose="02040502050505030304" pitchFamily="18" charset="0"/>
              </a:rPr>
              <a:t>dominus</a:t>
            </a:r>
            <a:r>
              <a:rPr lang="es-ES" sz="3200" dirty="0">
                <a:latin typeface="Palatino Linotype" panose="02040502050505030304" pitchFamily="18" charset="0"/>
              </a:rPr>
              <a:t> </a:t>
            </a:r>
            <a:r>
              <a:rPr lang="es-ES" sz="3200" dirty="0" err="1">
                <a:latin typeface="Palatino Linotype" panose="02040502050505030304" pitchFamily="18" charset="0"/>
              </a:rPr>
              <a:t>serv</a:t>
            </a:r>
            <a:r>
              <a:rPr lang="es-ES" sz="3200" b="1" i="1" dirty="0" err="1">
                <a:latin typeface="Palatino Linotype" panose="02040502050505030304" pitchFamily="18" charset="0"/>
              </a:rPr>
              <a:t>orum</a:t>
            </a:r>
            <a:r>
              <a:rPr lang="es-ES" sz="3200" b="1" i="1" dirty="0">
                <a:latin typeface="Palatino Linotype" panose="02040502050505030304" pitchFamily="18" charset="0"/>
              </a:rPr>
              <a:t> </a:t>
            </a:r>
            <a:r>
              <a:rPr lang="es-ES" sz="3200" dirty="0" err="1">
                <a:latin typeface="Palatino Linotype" panose="02040502050505030304" pitchFamily="18" charset="0"/>
              </a:rPr>
              <a:t>est</a:t>
            </a:r>
            <a:r>
              <a:rPr lang="en-US" sz="3200" dirty="0">
                <a:latin typeface="Palatino Linotype" panose="02040502050505030304" pitchFamily="18" charset="0"/>
                <a:ea typeface="MinionPro-Regular"/>
                <a:cs typeface="MinionPro-Regular"/>
              </a:rPr>
              <a:t>. </a:t>
            </a:r>
            <a:endParaRPr lang="es-ES" sz="3200" dirty="0">
              <a:latin typeface="Palatino Linotype" panose="02040502050505030304" pitchFamily="18" charset="0"/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B431681C-A5E7-4EDE-AF34-0D70745AC0B5}"/>
              </a:ext>
            </a:extLst>
          </p:cNvPr>
          <p:cNvSpPr/>
          <p:nvPr/>
        </p:nvSpPr>
        <p:spPr>
          <a:xfrm>
            <a:off x="1734271" y="1822001"/>
            <a:ext cx="7895530" cy="4707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600"/>
              </a:spcAft>
            </a:pPr>
            <a:r>
              <a:rPr lang="en-US" sz="2400" dirty="0">
                <a:latin typeface="Palatino Linotype" panose="02040502050505030304" pitchFamily="18" charset="0"/>
                <a:ea typeface="MinionPro-Regular"/>
                <a:cs typeface="MinionPro-Regular"/>
              </a:rPr>
              <a:t>‘</a:t>
            </a:r>
            <a:r>
              <a:rPr lang="es-ES" sz="2400" dirty="0" err="1">
                <a:latin typeface="Palatino Linotype" panose="02040502050505030304" pitchFamily="18" charset="0"/>
              </a:rPr>
              <a:t>Serv</a:t>
            </a:r>
            <a:r>
              <a:rPr lang="es-ES" sz="2400" b="1" i="1" dirty="0" err="1">
                <a:latin typeface="Palatino Linotype" panose="02040502050505030304" pitchFamily="18" charset="0"/>
              </a:rPr>
              <a:t>orum</a:t>
            </a:r>
            <a:r>
              <a:rPr lang="en-US" sz="2400" dirty="0">
                <a:latin typeface="Palatino Linotype" panose="02040502050505030304" pitchFamily="18" charset="0"/>
                <a:ea typeface="MinionPro-Regular"/>
                <a:cs typeface="MinionPro-Regular"/>
              </a:rPr>
              <a:t>’ </a:t>
            </a:r>
            <a:r>
              <a:rPr lang="en-US" sz="2400" b="1" dirty="0" err="1">
                <a:latin typeface="Palatino Linotype" panose="02040502050505030304" pitchFamily="18" charset="0"/>
                <a:ea typeface="MinionPro-Regular"/>
                <a:cs typeface="Times New Roman" panose="02020603050405020304" pitchFamily="18" charset="0"/>
              </a:rPr>
              <a:t>Geneti</a:t>
            </a:r>
            <a:r>
              <a:rPr lang="en-US" sz="2400" b="1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tīvus</a:t>
            </a:r>
            <a:r>
              <a:rPr lang="en-US" sz="2400" dirty="0">
                <a:latin typeface="Palatino Linotype" panose="02040502050505030304" pitchFamily="18" charset="0"/>
                <a:ea typeface="MinionPro-Regular"/>
                <a:cs typeface="MinionPro-Regular"/>
              </a:rPr>
              <a:t> </a:t>
            </a:r>
            <a:r>
              <a:rPr lang="en-US" sz="2400" b="1" dirty="0" err="1">
                <a:latin typeface="Palatino Linotype" panose="02040502050505030304" pitchFamily="18" charset="0"/>
                <a:ea typeface="MinionPro-Regular"/>
                <a:cs typeface="MinionPro-Regular"/>
              </a:rPr>
              <a:t>masculinus</a:t>
            </a:r>
            <a:r>
              <a:rPr lang="en-US" sz="2400" b="1" dirty="0">
                <a:latin typeface="Palatino Linotype" panose="02040502050505030304" pitchFamily="18" charset="0"/>
                <a:ea typeface="MinionPro-Regular"/>
                <a:cs typeface="MinionPro-Regular"/>
              </a:rPr>
              <a:t> </a:t>
            </a:r>
            <a:r>
              <a:rPr lang="en-US" sz="2400" b="1" dirty="0" err="1">
                <a:latin typeface="Palatino Linotype" panose="02040502050505030304" pitchFamily="18" charset="0"/>
                <a:ea typeface="MinionPro-Regular"/>
                <a:cs typeface="MinionPro-Regular"/>
              </a:rPr>
              <a:t>pluralis</a:t>
            </a:r>
            <a:r>
              <a:rPr lang="en-US" sz="2400" b="1" dirty="0">
                <a:latin typeface="Palatino Linotype" panose="02040502050505030304" pitchFamily="18" charset="0"/>
                <a:ea typeface="MinionPro-Regular"/>
                <a:cs typeface="MinionPro-Regular"/>
              </a:rPr>
              <a:t> </a:t>
            </a:r>
            <a:r>
              <a:rPr lang="en-US" sz="2400" dirty="0">
                <a:latin typeface="Palatino Linotype" panose="02040502050505030304" pitchFamily="18" charset="0"/>
                <a:ea typeface="MinionPro-Regular"/>
                <a:cs typeface="MinionPro-Regular"/>
              </a:rPr>
              <a:t>est. 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74F6034A-A4C2-412F-ADEB-133B268A0BD2}"/>
              </a:ext>
            </a:extLst>
          </p:cNvPr>
          <p:cNvSpPr/>
          <p:nvPr/>
        </p:nvSpPr>
        <p:spPr>
          <a:xfrm>
            <a:off x="834887" y="4126150"/>
            <a:ext cx="6824870" cy="5847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s-ES" sz="3200" dirty="0">
                <a:latin typeface="Palatino Linotype" panose="02040502050505030304" pitchFamily="18" charset="0"/>
              </a:rPr>
              <a:t>Numerus </a:t>
            </a:r>
            <a:r>
              <a:rPr lang="es-ES" sz="3200" dirty="0" err="1">
                <a:latin typeface="Palatino Linotype" panose="02040502050505030304" pitchFamily="18" charset="0"/>
              </a:rPr>
              <a:t>cubicul</a:t>
            </a:r>
            <a:r>
              <a:rPr lang="es-ES" sz="3200" b="1" dirty="0" err="1">
                <a:latin typeface="Palatino Linotype" panose="02040502050505030304" pitchFamily="18" charset="0"/>
              </a:rPr>
              <a:t>orum</a:t>
            </a:r>
            <a:r>
              <a:rPr lang="es-ES" sz="3200" dirty="0">
                <a:latin typeface="Palatino Linotype" panose="02040502050505030304" pitchFamily="18" charset="0"/>
              </a:rPr>
              <a:t> </a:t>
            </a:r>
            <a:r>
              <a:rPr lang="es-ES" sz="3200" dirty="0" err="1">
                <a:latin typeface="Palatino Linotype" panose="02040502050505030304" pitchFamily="18" charset="0"/>
              </a:rPr>
              <a:t>magnus</a:t>
            </a:r>
            <a:r>
              <a:rPr lang="es-ES" sz="3200" b="1" i="1" dirty="0">
                <a:latin typeface="Palatino Linotype" panose="02040502050505030304" pitchFamily="18" charset="0"/>
              </a:rPr>
              <a:t> </a:t>
            </a:r>
            <a:r>
              <a:rPr lang="es-ES" sz="3200" dirty="0" err="1">
                <a:latin typeface="Palatino Linotype" panose="02040502050505030304" pitchFamily="18" charset="0"/>
              </a:rPr>
              <a:t>est</a:t>
            </a:r>
            <a:r>
              <a:rPr lang="en-US" sz="3200" dirty="0">
                <a:latin typeface="Palatino Linotype" panose="02040502050505030304" pitchFamily="18" charset="0"/>
                <a:ea typeface="MinionPro-Regular"/>
                <a:cs typeface="MinionPro-Regular"/>
              </a:rPr>
              <a:t>. </a:t>
            </a:r>
            <a:endParaRPr lang="es-ES" sz="3200" dirty="0">
              <a:latin typeface="Palatino Linotype" panose="02040502050505030304" pitchFamily="18" charset="0"/>
            </a:endParaRP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6DA465D4-6598-4FC2-8895-31038B5B54F9}"/>
              </a:ext>
            </a:extLst>
          </p:cNvPr>
          <p:cNvSpPr/>
          <p:nvPr/>
        </p:nvSpPr>
        <p:spPr>
          <a:xfrm>
            <a:off x="1734271" y="4854484"/>
            <a:ext cx="7895530" cy="4707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600"/>
              </a:spcAft>
            </a:pPr>
            <a:r>
              <a:rPr lang="en-US" sz="2400" dirty="0">
                <a:latin typeface="Palatino Linotype" panose="02040502050505030304" pitchFamily="18" charset="0"/>
                <a:ea typeface="MinionPro-Regular"/>
                <a:cs typeface="MinionPro-Regular"/>
              </a:rPr>
              <a:t>‘</a:t>
            </a:r>
            <a:r>
              <a:rPr lang="en-US" sz="2400" i="1" dirty="0" err="1">
                <a:latin typeface="Palatino Linotype" panose="02040502050505030304" pitchFamily="18" charset="0"/>
                <a:ea typeface="MinionPro-Regular"/>
                <a:cs typeface="MinionPro-Regular"/>
              </a:rPr>
              <a:t>Cubicul</a:t>
            </a:r>
            <a:r>
              <a:rPr lang="en-US" sz="2400" b="1" i="1" dirty="0" err="1">
                <a:latin typeface="Palatino Linotype" panose="02040502050505030304" pitchFamily="18" charset="0"/>
                <a:ea typeface="MinionPro-Regular"/>
                <a:cs typeface="MinionPro-Regular"/>
              </a:rPr>
              <a:t>orum</a:t>
            </a:r>
            <a:r>
              <a:rPr lang="en-US" sz="2400" dirty="0">
                <a:latin typeface="Palatino Linotype" panose="02040502050505030304" pitchFamily="18" charset="0"/>
                <a:ea typeface="MinionPro-Regular"/>
                <a:cs typeface="MinionPro-Regular"/>
              </a:rPr>
              <a:t>’ </a:t>
            </a:r>
            <a:r>
              <a:rPr lang="en-US" sz="2400" b="1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Genetīvus</a:t>
            </a:r>
            <a:r>
              <a:rPr lang="en-US" sz="2400" dirty="0">
                <a:latin typeface="Palatino Linotype" panose="02040502050505030304" pitchFamily="18" charset="0"/>
                <a:ea typeface="MinionPro-Regular"/>
                <a:cs typeface="MinionPro-Regular"/>
              </a:rPr>
              <a:t> </a:t>
            </a:r>
            <a:r>
              <a:rPr lang="en-US" sz="2400" b="1" dirty="0">
                <a:latin typeface="Palatino Linotype" panose="02040502050505030304" pitchFamily="18" charset="0"/>
                <a:ea typeface="MinionPro-Regular"/>
                <a:cs typeface="MinionPro-Regular"/>
              </a:rPr>
              <a:t>neuter </a:t>
            </a:r>
            <a:r>
              <a:rPr lang="en-US" sz="2400" b="1" dirty="0" err="1">
                <a:latin typeface="Palatino Linotype" panose="02040502050505030304" pitchFamily="18" charset="0"/>
                <a:ea typeface="MinionPro-Regular"/>
                <a:cs typeface="MinionPro-Regular"/>
              </a:rPr>
              <a:t>pluralis</a:t>
            </a:r>
            <a:r>
              <a:rPr lang="en-US" sz="2400" dirty="0">
                <a:latin typeface="Palatino Linotype" panose="02040502050505030304" pitchFamily="18" charset="0"/>
                <a:ea typeface="MinionPro-Regular"/>
                <a:cs typeface="MinionPro-Regular"/>
              </a:rPr>
              <a:t> est. </a:t>
            </a: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1A6868A5-1186-4EAA-95EB-84F2EFD7A987}"/>
              </a:ext>
            </a:extLst>
          </p:cNvPr>
          <p:cNvSpPr/>
          <p:nvPr/>
        </p:nvSpPr>
        <p:spPr>
          <a:xfrm>
            <a:off x="834887" y="2472239"/>
            <a:ext cx="6122504" cy="5847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ES" sz="3200" dirty="0">
                <a:latin typeface="Palatino Linotype" panose="02040502050505030304" pitchFamily="18" charset="0"/>
              </a:rPr>
              <a:t>Lucius </a:t>
            </a:r>
            <a:r>
              <a:rPr lang="es-ES" sz="3200" dirty="0" err="1">
                <a:latin typeface="Palatino Linotype" panose="02040502050505030304" pitchFamily="18" charset="0"/>
              </a:rPr>
              <a:t>dominus</a:t>
            </a:r>
            <a:r>
              <a:rPr lang="es-ES" sz="3200" dirty="0">
                <a:latin typeface="Palatino Linotype" panose="02040502050505030304" pitchFamily="18" charset="0"/>
              </a:rPr>
              <a:t> </a:t>
            </a:r>
            <a:r>
              <a:rPr lang="es-ES" sz="3200" dirty="0" err="1">
                <a:latin typeface="Palatino Linotype" panose="02040502050505030304" pitchFamily="18" charset="0"/>
              </a:rPr>
              <a:t>ancill</a:t>
            </a:r>
            <a:r>
              <a:rPr lang="es-ES" sz="3200" b="1" i="1" dirty="0" err="1">
                <a:latin typeface="Palatino Linotype" panose="02040502050505030304" pitchFamily="18" charset="0"/>
              </a:rPr>
              <a:t>arum</a:t>
            </a:r>
            <a:r>
              <a:rPr lang="es-ES" sz="3200" b="1" i="1" dirty="0">
                <a:latin typeface="Palatino Linotype" panose="02040502050505030304" pitchFamily="18" charset="0"/>
              </a:rPr>
              <a:t> </a:t>
            </a:r>
            <a:r>
              <a:rPr lang="es-ES" sz="3200" dirty="0" err="1">
                <a:latin typeface="Palatino Linotype" panose="02040502050505030304" pitchFamily="18" charset="0"/>
              </a:rPr>
              <a:t>est</a:t>
            </a:r>
            <a:r>
              <a:rPr lang="en-US" sz="3200" dirty="0">
                <a:latin typeface="Palatino Linotype" panose="02040502050505030304" pitchFamily="18" charset="0"/>
                <a:ea typeface="MinionPro-Regular"/>
                <a:cs typeface="MinionPro-Regular"/>
              </a:rPr>
              <a:t>. </a:t>
            </a:r>
            <a:endParaRPr lang="es-ES" sz="3200" dirty="0">
              <a:latin typeface="Palatino Linotype" panose="02040502050505030304" pitchFamily="18" charset="0"/>
            </a:endParaRP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58563F88-0C7F-4B6C-90D4-6EE8547E8791}"/>
              </a:ext>
            </a:extLst>
          </p:cNvPr>
          <p:cNvSpPr/>
          <p:nvPr/>
        </p:nvSpPr>
        <p:spPr>
          <a:xfrm>
            <a:off x="1734271" y="3314642"/>
            <a:ext cx="7895530" cy="4707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600"/>
              </a:spcAft>
            </a:pPr>
            <a:r>
              <a:rPr lang="en-US" sz="2400" dirty="0">
                <a:latin typeface="Palatino Linotype" panose="02040502050505030304" pitchFamily="18" charset="0"/>
                <a:ea typeface="MinionPro-Regular"/>
                <a:cs typeface="MinionPro-Regular"/>
              </a:rPr>
              <a:t>‘</a:t>
            </a:r>
            <a:r>
              <a:rPr lang="es-ES" sz="2400" dirty="0" err="1">
                <a:latin typeface="Palatino Linotype" panose="02040502050505030304" pitchFamily="18" charset="0"/>
              </a:rPr>
              <a:t>Ancill</a:t>
            </a:r>
            <a:r>
              <a:rPr lang="es-ES" sz="2400" b="1" i="1" dirty="0" err="1">
                <a:latin typeface="Palatino Linotype" panose="02040502050505030304" pitchFamily="18" charset="0"/>
              </a:rPr>
              <a:t>arum</a:t>
            </a:r>
            <a:r>
              <a:rPr lang="en-US" sz="2400" dirty="0">
                <a:latin typeface="Palatino Linotype" panose="02040502050505030304" pitchFamily="18" charset="0"/>
                <a:ea typeface="MinionPro-Regular"/>
                <a:cs typeface="MinionPro-Regular"/>
              </a:rPr>
              <a:t>’ </a:t>
            </a:r>
            <a:r>
              <a:rPr lang="en-US" sz="2400" b="1" dirty="0" err="1">
                <a:latin typeface="Palatino Linotype" panose="02040502050505030304" pitchFamily="18" charset="0"/>
                <a:ea typeface="MinionPro-Regular"/>
                <a:cs typeface="Times New Roman" panose="02020603050405020304" pitchFamily="18" charset="0"/>
              </a:rPr>
              <a:t>Geneti</a:t>
            </a:r>
            <a:r>
              <a:rPr lang="en-US" sz="2400" b="1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tīvus</a:t>
            </a:r>
            <a:r>
              <a:rPr lang="en-US" sz="2400" dirty="0">
                <a:latin typeface="Palatino Linotype" panose="02040502050505030304" pitchFamily="18" charset="0"/>
                <a:ea typeface="MinionPro-Regular"/>
                <a:cs typeface="MinionPro-Regular"/>
              </a:rPr>
              <a:t> </a:t>
            </a:r>
            <a:r>
              <a:rPr lang="en-US" sz="2400" b="1" dirty="0" err="1">
                <a:latin typeface="Palatino Linotype" panose="02040502050505030304" pitchFamily="18" charset="0"/>
                <a:ea typeface="MinionPro-Regular"/>
                <a:cs typeface="MinionPro-Regular"/>
              </a:rPr>
              <a:t>feminininus</a:t>
            </a:r>
            <a:r>
              <a:rPr lang="en-US" sz="2400" b="1" dirty="0">
                <a:latin typeface="Palatino Linotype" panose="02040502050505030304" pitchFamily="18" charset="0"/>
                <a:ea typeface="MinionPro-Regular"/>
                <a:cs typeface="MinionPro-Regular"/>
              </a:rPr>
              <a:t> </a:t>
            </a:r>
            <a:r>
              <a:rPr lang="en-US" sz="2400" b="1" dirty="0" err="1">
                <a:latin typeface="Palatino Linotype" panose="02040502050505030304" pitchFamily="18" charset="0"/>
                <a:ea typeface="MinionPro-Regular"/>
                <a:cs typeface="MinionPro-Regular"/>
              </a:rPr>
              <a:t>pluralis</a:t>
            </a:r>
            <a:r>
              <a:rPr lang="en-US" sz="2400" b="1" dirty="0">
                <a:latin typeface="Palatino Linotype" panose="02040502050505030304" pitchFamily="18" charset="0"/>
                <a:ea typeface="MinionPro-Regular"/>
                <a:cs typeface="MinionPro-Regular"/>
              </a:rPr>
              <a:t> </a:t>
            </a:r>
            <a:r>
              <a:rPr lang="en-US" sz="2400" dirty="0">
                <a:latin typeface="Palatino Linotype" panose="02040502050505030304" pitchFamily="18" charset="0"/>
                <a:ea typeface="MinionPro-Regular"/>
                <a:cs typeface="MinionPro-Regular"/>
              </a:rPr>
              <a:t>est. </a:t>
            </a:r>
          </a:p>
        </p:txBody>
      </p:sp>
    </p:spTree>
    <p:extLst>
      <p:ext uri="{BB962C8B-B14F-4D97-AF65-F5344CB8AC3E}">
        <p14:creationId xmlns:p14="http://schemas.microsoft.com/office/powerpoint/2010/main" val="4118489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/>
      <p:bldP spid="12" grpId="0" animBg="1"/>
      <p:bldP spid="13" grpId="0"/>
      <p:bldP spid="15" grpId="0" animBg="1"/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E7E2F051-8A33-4A3A-BDB3-39A4B6DF4F7A}"/>
              </a:ext>
            </a:extLst>
          </p:cNvPr>
          <p:cNvSpPr/>
          <p:nvPr/>
        </p:nvSpPr>
        <p:spPr>
          <a:xfrm>
            <a:off x="5297695" y="420114"/>
            <a:ext cx="1592103" cy="3760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s-ES" b="1" dirty="0">
                <a:solidFill>
                  <a:srgbClr val="C00000"/>
                </a:solidFill>
                <a:latin typeface="Palatino Linotype" panose="02040502050505030304" pitchFamily="18" charset="0"/>
                <a:ea typeface="MinionPro-It"/>
                <a:cs typeface="MinionPro-It"/>
              </a:rPr>
              <a:t>GENETIVVS</a:t>
            </a:r>
            <a:endParaRPr lang="es-ES" sz="1400" b="1" dirty="0"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CEE8F885-2358-48F7-99DA-BF5BDCB03CF9}"/>
              </a:ext>
            </a:extLst>
          </p:cNvPr>
          <p:cNvSpPr/>
          <p:nvPr/>
        </p:nvSpPr>
        <p:spPr>
          <a:xfrm>
            <a:off x="1974948" y="1701031"/>
            <a:ext cx="356398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 err="1">
                <a:latin typeface="Palatino Linotype" panose="02040502050505030304" pitchFamily="18" charset="0"/>
                <a:ea typeface="MinionPro-Regular"/>
                <a:cs typeface="MinionPro-Regular"/>
              </a:rPr>
              <a:t>Cuius</a:t>
            </a:r>
            <a:r>
              <a:rPr lang="en-US" sz="3200" dirty="0">
                <a:latin typeface="Palatino Linotype" panose="02040502050505030304" pitchFamily="18" charset="0"/>
                <a:ea typeface="MinionPro-Regular"/>
                <a:cs typeface="MinionPro-Regular"/>
              </a:rPr>
              <a:t> hoc </a:t>
            </a:r>
            <a:r>
              <a:rPr lang="en-US" sz="3200" dirty="0" err="1">
                <a:latin typeface="Palatino Linotype" panose="02040502050505030304" pitchFamily="18" charset="0"/>
                <a:ea typeface="MinionPro-Regular"/>
                <a:cs typeface="MinionPro-Regular"/>
              </a:rPr>
              <a:t>est</a:t>
            </a:r>
            <a:r>
              <a:rPr lang="en-US" sz="3200" dirty="0">
                <a:latin typeface="Palatino Linotype" panose="02040502050505030304" pitchFamily="18" charset="0"/>
                <a:ea typeface="MinionPro-Regular"/>
                <a:cs typeface="MinionPro-Regular"/>
              </a:rPr>
              <a:t>?</a:t>
            </a:r>
            <a:endParaRPr lang="es-ES" sz="3200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6A3E4CB5-83F9-48A7-846B-5201009A0E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223" y="1461776"/>
            <a:ext cx="1218725" cy="1218725"/>
          </a:xfrm>
          <a:prstGeom prst="rect">
            <a:avLst/>
          </a:prstGeom>
        </p:spPr>
      </p:pic>
      <p:sp>
        <p:nvSpPr>
          <p:cNvPr id="11" name="Rectángulo 10">
            <a:extLst>
              <a:ext uri="{FF2B5EF4-FFF2-40B4-BE49-F238E27FC236}">
                <a16:creationId xmlns:a16="http://schemas.microsoft.com/office/drawing/2014/main" id="{E2D50CA7-80A7-4AC4-A9E5-BFB7E2D349A7}"/>
              </a:ext>
            </a:extLst>
          </p:cNvPr>
          <p:cNvSpPr/>
          <p:nvPr/>
        </p:nvSpPr>
        <p:spPr>
          <a:xfrm>
            <a:off x="7646505" y="1400144"/>
            <a:ext cx="356398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err="1">
                <a:latin typeface="Palatino Linotype" panose="02040502050505030304" pitchFamily="18" charset="0"/>
                <a:ea typeface="MinionPro-Regular"/>
                <a:cs typeface="MinionPro-Regular"/>
              </a:rPr>
              <a:t>Corneli</a:t>
            </a:r>
            <a:r>
              <a:rPr lang="en-US" sz="3200" b="1" dirty="0" err="1">
                <a:latin typeface="Palatino Linotype" panose="02040502050505030304" pitchFamily="18" charset="0"/>
                <a:ea typeface="MinionPro-Regular"/>
                <a:cs typeface="MinionPro-Regular"/>
              </a:rPr>
              <a:t>ae</a:t>
            </a:r>
            <a:r>
              <a:rPr lang="en-US" sz="3200" b="1" dirty="0">
                <a:latin typeface="Palatino Linotype" panose="02040502050505030304" pitchFamily="18" charset="0"/>
                <a:ea typeface="MinionPro-Regular"/>
                <a:cs typeface="MinionPro-Regular"/>
              </a:rPr>
              <a:t> </a:t>
            </a:r>
            <a:r>
              <a:rPr lang="en-US" sz="3200" dirty="0">
                <a:latin typeface="Palatino Linotype" panose="02040502050505030304" pitchFamily="18" charset="0"/>
                <a:ea typeface="MinionPro-Regular"/>
                <a:cs typeface="MinionPro-Regular"/>
              </a:rPr>
              <a:t>est.</a:t>
            </a:r>
            <a:endParaRPr lang="es-ES" sz="3200" dirty="0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4B579D0C-0575-4EAD-A5B6-E7612160CFB9}"/>
              </a:ext>
            </a:extLst>
          </p:cNvPr>
          <p:cNvSpPr/>
          <p:nvPr/>
        </p:nvSpPr>
        <p:spPr>
          <a:xfrm>
            <a:off x="1952845" y="3190723"/>
            <a:ext cx="356398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 err="1">
                <a:latin typeface="Palatino Linotype" panose="02040502050505030304" pitchFamily="18" charset="0"/>
                <a:ea typeface="MinionPro-Regular"/>
                <a:cs typeface="MinionPro-Regular"/>
              </a:rPr>
              <a:t>Cuius</a:t>
            </a:r>
            <a:r>
              <a:rPr lang="en-US" sz="3200" dirty="0">
                <a:latin typeface="Palatino Linotype" panose="02040502050505030304" pitchFamily="18" charset="0"/>
                <a:ea typeface="MinionPro-Regular"/>
                <a:cs typeface="MinionPro-Regular"/>
              </a:rPr>
              <a:t> hoc </a:t>
            </a:r>
            <a:r>
              <a:rPr lang="en-US" sz="3200" dirty="0" err="1">
                <a:latin typeface="Palatino Linotype" panose="02040502050505030304" pitchFamily="18" charset="0"/>
                <a:ea typeface="MinionPro-Regular"/>
                <a:cs typeface="MinionPro-Regular"/>
              </a:rPr>
              <a:t>est</a:t>
            </a:r>
            <a:r>
              <a:rPr lang="en-US" sz="3200" dirty="0">
                <a:latin typeface="Palatino Linotype" panose="02040502050505030304" pitchFamily="18" charset="0"/>
                <a:ea typeface="MinionPro-Regular"/>
                <a:cs typeface="MinionPro-Regular"/>
              </a:rPr>
              <a:t>?</a:t>
            </a:r>
            <a:endParaRPr lang="es-ES" sz="3200" dirty="0"/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2C9BE267-A673-463C-ACBA-E0C9993A0D3E}"/>
              </a:ext>
            </a:extLst>
          </p:cNvPr>
          <p:cNvSpPr/>
          <p:nvPr/>
        </p:nvSpPr>
        <p:spPr>
          <a:xfrm>
            <a:off x="1952845" y="4795381"/>
            <a:ext cx="356398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 err="1">
                <a:latin typeface="Palatino Linotype" panose="02040502050505030304" pitchFamily="18" charset="0"/>
                <a:ea typeface="MinionPro-Regular"/>
                <a:cs typeface="MinionPro-Regular"/>
              </a:rPr>
              <a:t>Cuius</a:t>
            </a:r>
            <a:r>
              <a:rPr lang="en-US" sz="3200" dirty="0">
                <a:latin typeface="Palatino Linotype" panose="02040502050505030304" pitchFamily="18" charset="0"/>
                <a:ea typeface="MinionPro-Regular"/>
                <a:cs typeface="MinionPro-Regular"/>
              </a:rPr>
              <a:t> hoc </a:t>
            </a:r>
            <a:r>
              <a:rPr lang="en-US" sz="3200" dirty="0" err="1">
                <a:latin typeface="Palatino Linotype" panose="02040502050505030304" pitchFamily="18" charset="0"/>
                <a:ea typeface="MinionPro-Regular"/>
                <a:cs typeface="MinionPro-Regular"/>
              </a:rPr>
              <a:t>est</a:t>
            </a:r>
            <a:r>
              <a:rPr lang="en-US" sz="3200" dirty="0">
                <a:latin typeface="Palatino Linotype" panose="02040502050505030304" pitchFamily="18" charset="0"/>
                <a:ea typeface="MinionPro-Regular"/>
                <a:cs typeface="MinionPro-Regular"/>
              </a:rPr>
              <a:t>?</a:t>
            </a:r>
            <a:endParaRPr lang="es-ES" sz="3200" dirty="0"/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62EFF88F-71EC-4C5C-836E-74FF7E014AC5}"/>
              </a:ext>
            </a:extLst>
          </p:cNvPr>
          <p:cNvSpPr/>
          <p:nvPr/>
        </p:nvSpPr>
        <p:spPr>
          <a:xfrm>
            <a:off x="7646505" y="2926597"/>
            <a:ext cx="356398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err="1">
                <a:latin typeface="Palatino Linotype" panose="02040502050505030304" pitchFamily="18" charset="0"/>
                <a:ea typeface="MinionPro-Regular"/>
                <a:cs typeface="MinionPro-Regular"/>
              </a:rPr>
              <a:t>Sext</a:t>
            </a:r>
            <a:r>
              <a:rPr lang="en-US" sz="3200" b="1" dirty="0" err="1">
                <a:latin typeface="Palatino Linotype" panose="02040502050505030304" pitchFamily="18" charset="0"/>
                <a:ea typeface="MinionPro-Regular"/>
                <a:cs typeface="MinionPro-Regular"/>
              </a:rPr>
              <a:t>i</a:t>
            </a:r>
            <a:r>
              <a:rPr lang="en-US" sz="3200" dirty="0">
                <a:latin typeface="Palatino Linotype" panose="02040502050505030304" pitchFamily="18" charset="0"/>
                <a:ea typeface="MinionPro-Regular"/>
                <a:cs typeface="MinionPro-Regular"/>
              </a:rPr>
              <a:t> est.</a:t>
            </a:r>
            <a:endParaRPr lang="es-ES" sz="3200" dirty="0"/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3C040485-7BC6-43CB-B47F-77F7941C415B}"/>
              </a:ext>
            </a:extLst>
          </p:cNvPr>
          <p:cNvSpPr/>
          <p:nvPr/>
        </p:nvSpPr>
        <p:spPr>
          <a:xfrm>
            <a:off x="7646505" y="4618922"/>
            <a:ext cx="34513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latin typeface="Palatino Linotype" panose="02040502050505030304" pitchFamily="18" charset="0"/>
                <a:ea typeface="MinionPro-Regular"/>
                <a:cs typeface="MinionPro-Regular"/>
              </a:rPr>
              <a:t>Domin</a:t>
            </a:r>
            <a:r>
              <a:rPr lang="en-US" sz="3200" b="1" dirty="0">
                <a:latin typeface="Palatino Linotype" panose="02040502050505030304" pitchFamily="18" charset="0"/>
                <a:ea typeface="MinionPro-Regular"/>
                <a:cs typeface="MinionPro-Regular"/>
              </a:rPr>
              <a:t>i</a:t>
            </a:r>
            <a:r>
              <a:rPr lang="en-US" sz="3200" dirty="0">
                <a:latin typeface="Palatino Linotype" panose="02040502050505030304" pitchFamily="18" charset="0"/>
                <a:ea typeface="MinionPro-Regular"/>
                <a:cs typeface="MinionPro-Regular"/>
              </a:rPr>
              <a:t> est.</a:t>
            </a:r>
            <a:endParaRPr lang="es-ES" sz="3200" dirty="0"/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E56E9233-F883-417B-8A44-1852FC2FDC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9488" y="1229193"/>
            <a:ext cx="1015604" cy="1218725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B6DFA7D0-F2A5-4F2F-AD74-836A904B65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112" y="4543612"/>
            <a:ext cx="914043" cy="1218725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9379D070-D616-4335-BA93-086E4310728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5297" y="4634080"/>
            <a:ext cx="1015604" cy="1218725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2C99D11E-C4A2-48EE-93CF-E95F01829E5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770" y="3190723"/>
            <a:ext cx="1218725" cy="641299"/>
          </a:xfrm>
          <a:prstGeom prst="rect">
            <a:avLst/>
          </a:prstGeom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EF39E809-26E2-432B-8C8B-41370B41A2E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5094" y="2690597"/>
            <a:ext cx="576012" cy="1585026"/>
          </a:xfrm>
          <a:prstGeom prst="rect">
            <a:avLst/>
          </a:prstGeom>
        </p:spPr>
      </p:pic>
      <p:sp>
        <p:nvSpPr>
          <p:cNvPr id="23" name="Rectángulo 22">
            <a:extLst>
              <a:ext uri="{FF2B5EF4-FFF2-40B4-BE49-F238E27FC236}">
                <a16:creationId xmlns:a16="http://schemas.microsoft.com/office/drawing/2014/main" id="{3FE39241-F99C-4E8B-B5B1-ACAEDE75082D}"/>
              </a:ext>
            </a:extLst>
          </p:cNvPr>
          <p:cNvSpPr/>
          <p:nvPr/>
        </p:nvSpPr>
        <p:spPr>
          <a:xfrm>
            <a:off x="5862851" y="2398848"/>
            <a:ext cx="159210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latin typeface="Palatino Linotype" panose="02040502050505030304" pitchFamily="18" charset="0"/>
                <a:ea typeface="MinionPro-Regular"/>
                <a:cs typeface="MinionPro-Regular"/>
              </a:rPr>
              <a:t>Cornelia</a:t>
            </a:r>
            <a:endParaRPr lang="es-ES" sz="1400" dirty="0"/>
          </a:p>
        </p:txBody>
      </p:sp>
      <p:sp>
        <p:nvSpPr>
          <p:cNvPr id="24" name="Rectángulo 23">
            <a:extLst>
              <a:ext uri="{FF2B5EF4-FFF2-40B4-BE49-F238E27FC236}">
                <a16:creationId xmlns:a16="http://schemas.microsoft.com/office/drawing/2014/main" id="{789A3B5F-36D0-4D81-9DA7-15C67DB45E76}"/>
              </a:ext>
            </a:extLst>
          </p:cNvPr>
          <p:cNvSpPr/>
          <p:nvPr/>
        </p:nvSpPr>
        <p:spPr>
          <a:xfrm>
            <a:off x="5877048" y="4231010"/>
            <a:ext cx="159210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 err="1">
                <a:latin typeface="Palatino Linotype" panose="02040502050505030304" pitchFamily="18" charset="0"/>
                <a:ea typeface="MinionPro-Regular"/>
                <a:cs typeface="MinionPro-Regular"/>
              </a:rPr>
              <a:t>Sextus</a:t>
            </a:r>
            <a:endParaRPr lang="es-ES" sz="1400" dirty="0"/>
          </a:p>
        </p:txBody>
      </p:sp>
      <p:sp>
        <p:nvSpPr>
          <p:cNvPr id="25" name="Rectángulo 24">
            <a:extLst>
              <a:ext uri="{FF2B5EF4-FFF2-40B4-BE49-F238E27FC236}">
                <a16:creationId xmlns:a16="http://schemas.microsoft.com/office/drawing/2014/main" id="{5642A5FF-F60C-4532-8586-68873FF176EE}"/>
              </a:ext>
            </a:extLst>
          </p:cNvPr>
          <p:cNvSpPr/>
          <p:nvPr/>
        </p:nvSpPr>
        <p:spPr>
          <a:xfrm>
            <a:off x="5877048" y="5852805"/>
            <a:ext cx="159210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latin typeface="Palatino Linotype" panose="02040502050505030304" pitchFamily="18" charset="0"/>
                <a:ea typeface="MinionPro-Regular"/>
                <a:cs typeface="MinionPro-Regular"/>
              </a:rPr>
              <a:t>Dominus</a:t>
            </a:r>
            <a:endParaRPr lang="es-ES" sz="1400" dirty="0"/>
          </a:p>
        </p:txBody>
      </p:sp>
      <p:sp>
        <p:nvSpPr>
          <p:cNvPr id="26" name="Rectángulo 25">
            <a:extLst>
              <a:ext uri="{FF2B5EF4-FFF2-40B4-BE49-F238E27FC236}">
                <a16:creationId xmlns:a16="http://schemas.microsoft.com/office/drawing/2014/main" id="{92E9C5EA-D873-4074-B051-F02C3FF80801}"/>
              </a:ext>
            </a:extLst>
          </p:cNvPr>
          <p:cNvSpPr/>
          <p:nvPr/>
        </p:nvSpPr>
        <p:spPr>
          <a:xfrm>
            <a:off x="7646505" y="1993418"/>
            <a:ext cx="41640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err="1">
                <a:latin typeface="Palatino Linotype" panose="02040502050505030304" pitchFamily="18" charset="0"/>
                <a:ea typeface="MinionPro-Regular"/>
                <a:cs typeface="MinionPro-Regular"/>
              </a:rPr>
              <a:t>Tabella</a:t>
            </a:r>
            <a:r>
              <a:rPr lang="en-US" sz="3200" dirty="0">
                <a:latin typeface="Palatino Linotype" panose="02040502050505030304" pitchFamily="18" charset="0"/>
                <a:ea typeface="MinionPro-Regular"/>
                <a:cs typeface="MinionPro-Regular"/>
              </a:rPr>
              <a:t> </a:t>
            </a:r>
            <a:r>
              <a:rPr lang="en-US" sz="3200" dirty="0" err="1">
                <a:latin typeface="Palatino Linotype" panose="02040502050505030304" pitchFamily="18" charset="0"/>
                <a:ea typeface="MinionPro-Regular"/>
                <a:cs typeface="MinionPro-Regular"/>
              </a:rPr>
              <a:t>Corneli</a:t>
            </a:r>
            <a:r>
              <a:rPr lang="en-US" sz="3200" b="1" dirty="0" err="1">
                <a:latin typeface="Palatino Linotype" panose="02040502050505030304" pitchFamily="18" charset="0"/>
                <a:ea typeface="MinionPro-Regular"/>
                <a:cs typeface="MinionPro-Regular"/>
              </a:rPr>
              <a:t>ae</a:t>
            </a:r>
            <a:r>
              <a:rPr lang="en-US" sz="3200" b="1" dirty="0">
                <a:latin typeface="Palatino Linotype" panose="02040502050505030304" pitchFamily="18" charset="0"/>
                <a:ea typeface="MinionPro-Regular"/>
                <a:cs typeface="MinionPro-Regular"/>
              </a:rPr>
              <a:t> </a:t>
            </a:r>
            <a:r>
              <a:rPr lang="en-US" sz="3200" dirty="0">
                <a:latin typeface="Palatino Linotype" panose="02040502050505030304" pitchFamily="18" charset="0"/>
                <a:ea typeface="MinionPro-Regular"/>
                <a:cs typeface="MinionPro-Regular"/>
              </a:rPr>
              <a:t>est.</a:t>
            </a:r>
            <a:endParaRPr lang="es-ES" sz="3200" dirty="0"/>
          </a:p>
        </p:txBody>
      </p:sp>
      <p:sp>
        <p:nvSpPr>
          <p:cNvPr id="27" name="Rectángulo 26">
            <a:extLst>
              <a:ext uri="{FF2B5EF4-FFF2-40B4-BE49-F238E27FC236}">
                <a16:creationId xmlns:a16="http://schemas.microsoft.com/office/drawing/2014/main" id="{CCF48FD1-42DB-4CAC-B617-791DFF75958B}"/>
              </a:ext>
            </a:extLst>
          </p:cNvPr>
          <p:cNvSpPr/>
          <p:nvPr/>
        </p:nvSpPr>
        <p:spPr>
          <a:xfrm>
            <a:off x="7646505" y="3511372"/>
            <a:ext cx="356398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latin typeface="Palatino Linotype" panose="02040502050505030304" pitchFamily="18" charset="0"/>
                <a:ea typeface="MinionPro-Regular"/>
                <a:cs typeface="MinionPro-Regular"/>
              </a:rPr>
              <a:t>Regula </a:t>
            </a:r>
            <a:r>
              <a:rPr lang="en-US" sz="3200" dirty="0" err="1">
                <a:latin typeface="Palatino Linotype" panose="02040502050505030304" pitchFamily="18" charset="0"/>
                <a:ea typeface="MinionPro-Regular"/>
                <a:cs typeface="MinionPro-Regular"/>
              </a:rPr>
              <a:t>Sext</a:t>
            </a:r>
            <a:r>
              <a:rPr lang="en-US" sz="3200" b="1" dirty="0" err="1">
                <a:latin typeface="Palatino Linotype" panose="02040502050505030304" pitchFamily="18" charset="0"/>
                <a:ea typeface="MinionPro-Regular"/>
                <a:cs typeface="MinionPro-Regular"/>
              </a:rPr>
              <a:t>i</a:t>
            </a:r>
            <a:r>
              <a:rPr lang="en-US" sz="3200" dirty="0">
                <a:latin typeface="Palatino Linotype" panose="02040502050505030304" pitchFamily="18" charset="0"/>
                <a:ea typeface="MinionPro-Regular"/>
                <a:cs typeface="MinionPro-Regular"/>
              </a:rPr>
              <a:t> est.</a:t>
            </a:r>
            <a:endParaRPr lang="es-ES" sz="3200" dirty="0"/>
          </a:p>
        </p:txBody>
      </p:sp>
      <p:sp>
        <p:nvSpPr>
          <p:cNvPr id="28" name="Rectángulo 27">
            <a:extLst>
              <a:ext uri="{FF2B5EF4-FFF2-40B4-BE49-F238E27FC236}">
                <a16:creationId xmlns:a16="http://schemas.microsoft.com/office/drawing/2014/main" id="{DDA3BA65-0D7F-4B80-A7C5-1FC058CF0B37}"/>
              </a:ext>
            </a:extLst>
          </p:cNvPr>
          <p:cNvSpPr/>
          <p:nvPr/>
        </p:nvSpPr>
        <p:spPr>
          <a:xfrm>
            <a:off x="7646505" y="5228295"/>
            <a:ext cx="34513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err="1">
                <a:latin typeface="Palatino Linotype" panose="02040502050505030304" pitchFamily="18" charset="0"/>
                <a:ea typeface="MinionPro-Regular"/>
                <a:cs typeface="MinionPro-Regular"/>
              </a:rPr>
              <a:t>Canis</a:t>
            </a:r>
            <a:r>
              <a:rPr lang="en-US" sz="3200" dirty="0">
                <a:latin typeface="Palatino Linotype" panose="02040502050505030304" pitchFamily="18" charset="0"/>
                <a:ea typeface="MinionPro-Regular"/>
                <a:cs typeface="MinionPro-Regular"/>
              </a:rPr>
              <a:t> domin</a:t>
            </a:r>
            <a:r>
              <a:rPr lang="en-US" sz="3200" b="1" dirty="0">
                <a:latin typeface="Palatino Linotype" panose="02040502050505030304" pitchFamily="18" charset="0"/>
                <a:ea typeface="MinionPro-Regular"/>
                <a:cs typeface="MinionPro-Regular"/>
              </a:rPr>
              <a:t>i</a:t>
            </a:r>
            <a:r>
              <a:rPr lang="en-US" sz="3200" dirty="0">
                <a:latin typeface="Palatino Linotype" panose="02040502050505030304" pitchFamily="18" charset="0"/>
                <a:ea typeface="MinionPro-Regular"/>
                <a:cs typeface="MinionPro-Regular"/>
              </a:rPr>
              <a:t> est.</a:t>
            </a:r>
            <a:endParaRPr lang="es-ES" sz="3200" dirty="0"/>
          </a:p>
        </p:txBody>
      </p:sp>
    </p:spTree>
    <p:extLst>
      <p:ext uri="{BB962C8B-B14F-4D97-AF65-F5344CB8AC3E}">
        <p14:creationId xmlns:p14="http://schemas.microsoft.com/office/powerpoint/2010/main" val="2416859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8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6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  <p:bldP spid="12" grpId="0"/>
      <p:bldP spid="14" grpId="0"/>
      <p:bldP spid="15" grpId="0"/>
      <p:bldP spid="17" grpId="0"/>
      <p:bldP spid="23" grpId="0"/>
      <p:bldP spid="24" grpId="0"/>
      <p:bldP spid="25" grpId="0"/>
      <p:bldP spid="26" grpId="0"/>
      <p:bldP spid="27" grpId="0"/>
      <p:bldP spid="2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5B5EBA31-254C-418E-9E79-3E42A74925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991790"/>
              </p:ext>
            </p:extLst>
          </p:nvPr>
        </p:nvGraphicFramePr>
        <p:xfrm>
          <a:off x="904391" y="1616697"/>
          <a:ext cx="10638250" cy="425520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32143">
                  <a:extLst>
                    <a:ext uri="{9D8B030D-6E8A-4147-A177-3AD203B41FA5}">
                      <a16:colId xmlns:a16="http://schemas.microsoft.com/office/drawing/2014/main" val="39359297"/>
                    </a:ext>
                  </a:extLst>
                </a:gridCol>
                <a:gridCol w="1684390">
                  <a:extLst>
                    <a:ext uri="{9D8B030D-6E8A-4147-A177-3AD203B41FA5}">
                      <a16:colId xmlns:a16="http://schemas.microsoft.com/office/drawing/2014/main" val="1986130508"/>
                    </a:ext>
                  </a:extLst>
                </a:gridCol>
                <a:gridCol w="1514671">
                  <a:extLst>
                    <a:ext uri="{9D8B030D-6E8A-4147-A177-3AD203B41FA5}">
                      <a16:colId xmlns:a16="http://schemas.microsoft.com/office/drawing/2014/main" val="1769177133"/>
                    </a:ext>
                  </a:extLst>
                </a:gridCol>
                <a:gridCol w="1393745">
                  <a:extLst>
                    <a:ext uri="{9D8B030D-6E8A-4147-A177-3AD203B41FA5}">
                      <a16:colId xmlns:a16="http://schemas.microsoft.com/office/drawing/2014/main" val="1070630101"/>
                    </a:ext>
                  </a:extLst>
                </a:gridCol>
                <a:gridCol w="1537660">
                  <a:extLst>
                    <a:ext uri="{9D8B030D-6E8A-4147-A177-3AD203B41FA5}">
                      <a16:colId xmlns:a16="http://schemas.microsoft.com/office/drawing/2014/main" val="4116514529"/>
                    </a:ext>
                  </a:extLst>
                </a:gridCol>
                <a:gridCol w="1323819">
                  <a:extLst>
                    <a:ext uri="{9D8B030D-6E8A-4147-A177-3AD203B41FA5}">
                      <a16:colId xmlns:a16="http://schemas.microsoft.com/office/drawing/2014/main" val="715366909"/>
                    </a:ext>
                  </a:extLst>
                </a:gridCol>
                <a:gridCol w="1351822">
                  <a:extLst>
                    <a:ext uri="{9D8B030D-6E8A-4147-A177-3AD203B41FA5}">
                      <a16:colId xmlns:a16="http://schemas.microsoft.com/office/drawing/2014/main" val="701924110"/>
                    </a:ext>
                  </a:extLst>
                </a:gridCol>
              </a:tblGrid>
              <a:tr h="416592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ES" sz="1600" kern="50" dirty="0">
                        <a:effectLst/>
                        <a:latin typeface="Palatino Linotype" panose="02040502050505030304" pitchFamily="18" charset="0"/>
                        <a:ea typeface="Arial Unicode MS" panose="020B0604020202020204" pitchFamily="34" charset="-128"/>
                        <a:cs typeface="Mangal" panose="02040503050203030202" pitchFamily="18" charset="0"/>
                      </a:endParaRPr>
                    </a:p>
                  </a:txBody>
                  <a:tcPr marL="9525" marR="9525" marT="9525" marB="9525" anchor="ctr"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600" kern="50" dirty="0">
                          <a:effectLst/>
                          <a:latin typeface="Palatino Linotype" panose="02040502050505030304" pitchFamily="18" charset="0"/>
                        </a:rPr>
                        <a:t>SINGULARIS</a:t>
                      </a:r>
                      <a:endParaRPr lang="es-ES" sz="1600" kern="50" dirty="0">
                        <a:effectLst/>
                        <a:latin typeface="Palatino Linotype" panose="02040502050505030304" pitchFamily="18" charset="0"/>
                        <a:ea typeface="Arial Unicode MS" panose="020B0604020202020204" pitchFamily="34" charset="-128"/>
                        <a:cs typeface="Mangal" panose="02040503050203030202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600" kern="50" dirty="0">
                          <a:effectLst/>
                          <a:latin typeface="Palatino Linotype" panose="02040502050505030304" pitchFamily="18" charset="0"/>
                        </a:rPr>
                        <a:t>PLURALIS</a:t>
                      </a:r>
                      <a:endParaRPr lang="es-ES" sz="1600" kern="50" dirty="0">
                        <a:effectLst/>
                        <a:latin typeface="Palatino Linotype" panose="02040502050505030304" pitchFamily="18" charset="0"/>
                        <a:ea typeface="Arial Unicode MS" panose="020B0604020202020204" pitchFamily="34" charset="-128"/>
                        <a:cs typeface="Mangal" panose="02040503050203030202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101260"/>
                  </a:ext>
                </a:extLst>
              </a:tr>
              <a:tr h="47275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600" kern="50" dirty="0">
                          <a:effectLst/>
                          <a:latin typeface="Palatino Linotype" panose="02040502050505030304" pitchFamily="18" charset="0"/>
                        </a:rPr>
                        <a:t>MASC.</a:t>
                      </a:r>
                      <a:endParaRPr lang="es-ES" sz="1600" kern="50" dirty="0">
                        <a:effectLst/>
                        <a:latin typeface="Palatino Linotype" panose="02040502050505030304" pitchFamily="18" charset="0"/>
                        <a:ea typeface="Arial Unicode MS" panose="020B0604020202020204" pitchFamily="34" charset="-128"/>
                        <a:cs typeface="Mangal" panose="02040503050203030202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600" kern="50" dirty="0">
                          <a:effectLst/>
                          <a:latin typeface="Palatino Linotype" panose="02040502050505030304" pitchFamily="18" charset="0"/>
                        </a:rPr>
                        <a:t>FEM.</a:t>
                      </a:r>
                      <a:endParaRPr lang="es-ES" sz="1600" kern="50" dirty="0">
                        <a:effectLst/>
                        <a:latin typeface="Palatino Linotype" panose="02040502050505030304" pitchFamily="18" charset="0"/>
                        <a:ea typeface="Arial Unicode MS" panose="020B0604020202020204" pitchFamily="34" charset="-128"/>
                        <a:cs typeface="Mangal" panose="02040503050203030202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600" kern="50" dirty="0">
                          <a:effectLst/>
                          <a:latin typeface="Palatino Linotype" panose="02040502050505030304" pitchFamily="18" charset="0"/>
                        </a:rPr>
                        <a:t>N.</a:t>
                      </a:r>
                      <a:endParaRPr lang="es-ES" sz="1600" kern="50" dirty="0">
                        <a:effectLst/>
                        <a:latin typeface="Palatino Linotype" panose="02040502050505030304" pitchFamily="18" charset="0"/>
                        <a:ea typeface="Arial Unicode MS" panose="020B0604020202020204" pitchFamily="34" charset="-128"/>
                        <a:cs typeface="Mangal" panose="02040503050203030202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600" kern="50" dirty="0">
                          <a:effectLst/>
                          <a:latin typeface="Palatino Linotype" panose="02040502050505030304" pitchFamily="18" charset="0"/>
                        </a:rPr>
                        <a:t>MASC.</a:t>
                      </a:r>
                      <a:endParaRPr lang="es-ES" sz="1600" kern="50" dirty="0">
                        <a:effectLst/>
                        <a:latin typeface="Palatino Linotype" panose="02040502050505030304" pitchFamily="18" charset="0"/>
                        <a:ea typeface="Arial Unicode MS" panose="020B0604020202020204" pitchFamily="34" charset="-128"/>
                        <a:cs typeface="Mangal" panose="02040503050203030202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600" kern="50" dirty="0">
                          <a:effectLst/>
                          <a:latin typeface="Palatino Linotype" panose="02040502050505030304" pitchFamily="18" charset="0"/>
                        </a:rPr>
                        <a:t>FEM.</a:t>
                      </a:r>
                      <a:endParaRPr lang="es-ES" sz="1600" kern="50" dirty="0">
                        <a:effectLst/>
                        <a:latin typeface="Palatino Linotype" panose="02040502050505030304" pitchFamily="18" charset="0"/>
                        <a:ea typeface="Arial Unicode MS" panose="020B0604020202020204" pitchFamily="34" charset="-128"/>
                        <a:cs typeface="Mangal" panose="02040503050203030202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600" kern="50" dirty="0">
                          <a:effectLst/>
                          <a:latin typeface="Palatino Linotype" panose="02040502050505030304" pitchFamily="18" charset="0"/>
                        </a:rPr>
                        <a:t>N.</a:t>
                      </a:r>
                      <a:endParaRPr lang="es-ES" sz="1600" kern="50" dirty="0">
                        <a:effectLst/>
                        <a:latin typeface="Palatino Linotype" panose="02040502050505030304" pitchFamily="18" charset="0"/>
                        <a:ea typeface="Arial Unicode MS" panose="020B0604020202020204" pitchFamily="34" charset="-128"/>
                        <a:cs typeface="Mangal" panose="02040503050203030202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9753582"/>
                  </a:ext>
                </a:extLst>
              </a:tr>
              <a:tr h="113711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600" kern="50" dirty="0">
                          <a:effectLst/>
                          <a:latin typeface="Palatino Linotype" panose="02040502050505030304" pitchFamily="18" charset="0"/>
                        </a:rPr>
                        <a:t>NOMINATIVVS</a:t>
                      </a:r>
                      <a:endParaRPr lang="es-ES" sz="1600" kern="50" dirty="0">
                        <a:effectLst/>
                        <a:latin typeface="Palatino Linotype" panose="02040502050505030304" pitchFamily="18" charset="0"/>
                        <a:ea typeface="Arial Unicode MS" panose="020B0604020202020204" pitchFamily="34" charset="-128"/>
                        <a:cs typeface="Mangal" panose="02040503050203030202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800" b="1" kern="50" dirty="0">
                          <a:effectLst/>
                          <a:latin typeface="Palatino Linotype" panose="02040502050505030304" pitchFamily="18" charset="0"/>
                        </a:rPr>
                        <a:t>PVER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800" b="1" kern="50" dirty="0">
                          <a:effectLst/>
                          <a:latin typeface="Palatino Linotype" panose="02040502050505030304" pitchFamily="18" charset="0"/>
                        </a:rPr>
                        <a:t>BONVS</a:t>
                      </a:r>
                      <a:endParaRPr lang="es-ES" sz="1800" b="1" kern="50" dirty="0">
                        <a:effectLst/>
                        <a:latin typeface="Palatino Linotype" panose="02040502050505030304" pitchFamily="18" charset="0"/>
                        <a:ea typeface="Arial Unicode MS" panose="020B0604020202020204" pitchFamily="34" charset="-128"/>
                        <a:cs typeface="Mangal" panose="02040503050203030202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800" b="1" kern="50" dirty="0">
                          <a:effectLst/>
                          <a:latin typeface="Palatino Linotype" panose="02040502050505030304" pitchFamily="18" charset="0"/>
                        </a:rPr>
                        <a:t>PVELLA BONA</a:t>
                      </a:r>
                      <a:endParaRPr lang="es-ES" sz="1800" b="1" kern="50" dirty="0">
                        <a:effectLst/>
                        <a:latin typeface="Palatino Linotype" panose="02040502050505030304" pitchFamily="18" charset="0"/>
                        <a:ea typeface="Arial Unicode MS" panose="020B0604020202020204" pitchFamily="34" charset="-128"/>
                        <a:cs typeface="Mangal" panose="02040503050203030202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800" b="1" kern="50" dirty="0">
                          <a:effectLst/>
                          <a:latin typeface="Palatino Linotype" panose="02040502050505030304" pitchFamily="18" charset="0"/>
                        </a:rPr>
                        <a:t>MALVM BONVM</a:t>
                      </a:r>
                      <a:endParaRPr lang="es-ES" sz="1800" b="1" kern="50" dirty="0">
                        <a:effectLst/>
                        <a:latin typeface="Palatino Linotype" panose="02040502050505030304" pitchFamily="18" charset="0"/>
                        <a:ea typeface="Arial Unicode MS" panose="020B0604020202020204" pitchFamily="34" charset="-128"/>
                        <a:cs typeface="Mangal" panose="02040503050203030202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800" b="1" kern="50" dirty="0">
                          <a:effectLst/>
                          <a:latin typeface="Palatino Linotype" panose="02040502050505030304" pitchFamily="18" charset="0"/>
                        </a:rPr>
                        <a:t>PVERI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800" b="1" kern="50" dirty="0">
                          <a:effectLst/>
                          <a:latin typeface="Palatino Linotype" panose="02040502050505030304" pitchFamily="18" charset="0"/>
                        </a:rPr>
                        <a:t>BONI</a:t>
                      </a:r>
                      <a:endParaRPr lang="es-ES" sz="1800" b="1" kern="50" dirty="0">
                        <a:effectLst/>
                        <a:latin typeface="Palatino Linotype" panose="02040502050505030304" pitchFamily="18" charset="0"/>
                        <a:ea typeface="Arial Unicode MS" panose="020B0604020202020204" pitchFamily="34" charset="-128"/>
                        <a:cs typeface="Mangal" panose="02040503050203030202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800" b="1" kern="50" dirty="0">
                          <a:effectLst/>
                          <a:latin typeface="Palatino Linotype" panose="02040502050505030304" pitchFamily="18" charset="0"/>
                        </a:rPr>
                        <a:t>PVELLAE BONAE</a:t>
                      </a:r>
                      <a:endParaRPr lang="es-ES" sz="1800" b="1" kern="50" dirty="0">
                        <a:effectLst/>
                        <a:latin typeface="Palatino Linotype" panose="02040502050505030304" pitchFamily="18" charset="0"/>
                        <a:ea typeface="Arial Unicode MS" panose="020B0604020202020204" pitchFamily="34" charset="-128"/>
                        <a:cs typeface="Mangal" panose="02040503050203030202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800" b="1" kern="50" dirty="0">
                          <a:effectLst/>
                          <a:latin typeface="Palatino Linotype" panose="02040502050505030304" pitchFamily="18" charset="0"/>
                        </a:rPr>
                        <a:t>MALA BONA</a:t>
                      </a:r>
                      <a:endParaRPr lang="es-ES" sz="1800" b="1" kern="50" dirty="0">
                        <a:effectLst/>
                        <a:latin typeface="Palatino Linotype" panose="02040502050505030304" pitchFamily="18" charset="0"/>
                        <a:ea typeface="Arial Unicode MS" panose="020B0604020202020204" pitchFamily="34" charset="-128"/>
                        <a:cs typeface="Mangal" panose="02040503050203030202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5077404"/>
                  </a:ext>
                </a:extLst>
              </a:tr>
              <a:tr h="111437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600" kern="50" dirty="0">
                          <a:effectLst/>
                          <a:latin typeface="Palatino Linotype" panose="02040502050505030304" pitchFamily="18" charset="0"/>
                        </a:rPr>
                        <a:t>ACCVSATIVVS</a:t>
                      </a:r>
                      <a:endParaRPr lang="es-ES" sz="1600" kern="50" dirty="0">
                        <a:effectLst/>
                        <a:latin typeface="Palatino Linotype" panose="02040502050505030304" pitchFamily="18" charset="0"/>
                        <a:ea typeface="Arial Unicode MS" panose="020B0604020202020204" pitchFamily="34" charset="-128"/>
                        <a:cs typeface="Mangal" panose="02040503050203030202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800" b="1" kern="50" dirty="0">
                          <a:effectLst/>
                          <a:latin typeface="Palatino Linotype" panose="02040502050505030304" pitchFamily="18" charset="0"/>
                        </a:rPr>
                        <a:t>PVERVM BONVM</a:t>
                      </a:r>
                      <a:endParaRPr lang="es-ES" sz="1800" b="1" kern="50" dirty="0">
                        <a:effectLst/>
                        <a:latin typeface="Palatino Linotype" panose="02040502050505030304" pitchFamily="18" charset="0"/>
                        <a:ea typeface="Arial Unicode MS" panose="020B0604020202020204" pitchFamily="34" charset="-128"/>
                        <a:cs typeface="Mangal" panose="02040503050203030202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800" b="1" kern="50" dirty="0">
                          <a:effectLst/>
                          <a:latin typeface="Palatino Linotype" panose="02040502050505030304" pitchFamily="18" charset="0"/>
                        </a:rPr>
                        <a:t>PVELLAM BONAM</a:t>
                      </a:r>
                      <a:endParaRPr lang="es-ES" sz="1800" b="1" kern="50" dirty="0">
                        <a:effectLst/>
                        <a:latin typeface="Palatino Linotype" panose="02040502050505030304" pitchFamily="18" charset="0"/>
                        <a:ea typeface="Arial Unicode MS" panose="020B0604020202020204" pitchFamily="34" charset="-128"/>
                        <a:cs typeface="Mangal" panose="02040503050203030202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800" b="1" kern="50" dirty="0">
                          <a:effectLst/>
                          <a:latin typeface="Palatino Linotype" panose="02040502050505030304" pitchFamily="18" charset="0"/>
                        </a:rPr>
                        <a:t>MALVM BONVM</a:t>
                      </a:r>
                      <a:endParaRPr lang="es-ES" sz="1800" b="1" kern="50" dirty="0">
                        <a:effectLst/>
                        <a:latin typeface="Palatino Linotype" panose="02040502050505030304" pitchFamily="18" charset="0"/>
                        <a:ea typeface="Arial Unicode MS" panose="020B0604020202020204" pitchFamily="34" charset="-128"/>
                        <a:cs typeface="Mangal" panose="02040503050203030202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800" b="1" kern="50" dirty="0">
                          <a:effectLst/>
                          <a:latin typeface="Palatino Linotype" panose="02040502050505030304" pitchFamily="18" charset="0"/>
                        </a:rPr>
                        <a:t>PVEROS BONOS</a:t>
                      </a:r>
                      <a:endParaRPr lang="es-ES" sz="1800" b="1" kern="50" dirty="0">
                        <a:effectLst/>
                        <a:latin typeface="Palatino Linotype" panose="02040502050505030304" pitchFamily="18" charset="0"/>
                        <a:ea typeface="Arial Unicode MS" panose="020B0604020202020204" pitchFamily="34" charset="-128"/>
                        <a:cs typeface="Mangal" panose="02040503050203030202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800" b="1" kern="50" dirty="0">
                          <a:effectLst/>
                          <a:latin typeface="Palatino Linotype" panose="02040502050505030304" pitchFamily="18" charset="0"/>
                        </a:rPr>
                        <a:t>PVELLAS BONAS</a:t>
                      </a:r>
                      <a:endParaRPr lang="es-ES" sz="1800" b="1" kern="50" dirty="0">
                        <a:effectLst/>
                        <a:latin typeface="Palatino Linotype" panose="02040502050505030304" pitchFamily="18" charset="0"/>
                        <a:ea typeface="Arial Unicode MS" panose="020B0604020202020204" pitchFamily="34" charset="-128"/>
                        <a:cs typeface="Mangal" panose="02040503050203030202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800" b="1" kern="50" dirty="0">
                          <a:effectLst/>
                          <a:latin typeface="Palatino Linotype" panose="02040502050505030304" pitchFamily="18" charset="0"/>
                        </a:rPr>
                        <a:t>MALA BONA</a:t>
                      </a:r>
                      <a:endParaRPr lang="es-ES" sz="1800" b="1" kern="50" dirty="0">
                        <a:effectLst/>
                        <a:latin typeface="Palatino Linotype" panose="02040502050505030304" pitchFamily="18" charset="0"/>
                        <a:ea typeface="Arial Unicode MS" panose="020B0604020202020204" pitchFamily="34" charset="-128"/>
                        <a:cs typeface="Mangal" panose="02040503050203030202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9829481"/>
                  </a:ext>
                </a:extLst>
              </a:tr>
              <a:tr h="111437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600" kern="50" dirty="0">
                          <a:effectLst/>
                          <a:latin typeface="Palatino Linotype" panose="02040502050505030304" pitchFamily="18" charset="0"/>
                        </a:rPr>
                        <a:t>GENETIVVS</a:t>
                      </a:r>
                      <a:endParaRPr lang="es-ES" sz="1600" kern="50" dirty="0">
                        <a:effectLst/>
                        <a:latin typeface="Palatino Linotype" panose="02040502050505030304" pitchFamily="18" charset="0"/>
                        <a:ea typeface="Arial Unicode MS" panose="020B0604020202020204" pitchFamily="34" charset="-128"/>
                        <a:cs typeface="Mangal" panose="02040503050203030202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800" b="1" kern="50" dirty="0">
                          <a:effectLst/>
                          <a:latin typeface="Palatino Linotype" panose="02040502050505030304" pitchFamily="18" charset="0"/>
                        </a:rPr>
                        <a:t>PVERI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800" b="1" kern="50" dirty="0">
                          <a:effectLst/>
                          <a:latin typeface="Palatino Linotype" panose="02040502050505030304" pitchFamily="18" charset="0"/>
                        </a:rPr>
                        <a:t>BONI</a:t>
                      </a:r>
                      <a:endParaRPr lang="es-ES" sz="1800" b="1" kern="50" dirty="0">
                        <a:effectLst/>
                        <a:latin typeface="Palatino Linotype" panose="02040502050505030304" pitchFamily="18" charset="0"/>
                        <a:ea typeface="Arial Unicode MS" panose="020B0604020202020204" pitchFamily="34" charset="-128"/>
                        <a:cs typeface="Mangal" panose="02040503050203030202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800" b="1" kern="50" dirty="0">
                          <a:effectLst/>
                          <a:latin typeface="Palatino Linotype" panose="02040502050505030304" pitchFamily="18" charset="0"/>
                        </a:rPr>
                        <a:t>PVELLAE BONAE</a:t>
                      </a:r>
                      <a:endParaRPr lang="es-ES" sz="1800" b="1" kern="50" dirty="0">
                        <a:effectLst/>
                        <a:latin typeface="Palatino Linotype" panose="02040502050505030304" pitchFamily="18" charset="0"/>
                        <a:ea typeface="Arial Unicode MS" panose="020B0604020202020204" pitchFamily="34" charset="-128"/>
                        <a:cs typeface="Mangal" panose="02040503050203030202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800" b="1" kern="50" dirty="0">
                          <a:effectLst/>
                          <a:latin typeface="Palatino Linotype" panose="02040502050505030304" pitchFamily="18" charset="0"/>
                        </a:rPr>
                        <a:t>MALI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800" b="1" kern="50" dirty="0">
                          <a:effectLst/>
                          <a:latin typeface="Palatino Linotype" panose="02040502050505030304" pitchFamily="18" charset="0"/>
                        </a:rPr>
                        <a:t>BONI</a:t>
                      </a:r>
                      <a:endParaRPr lang="es-ES" sz="1800" b="1" kern="50" dirty="0">
                        <a:effectLst/>
                        <a:latin typeface="Palatino Linotype" panose="02040502050505030304" pitchFamily="18" charset="0"/>
                        <a:ea typeface="Arial Unicode MS" panose="020B0604020202020204" pitchFamily="34" charset="-128"/>
                        <a:cs typeface="Mangal" panose="02040503050203030202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b="1" kern="50" dirty="0">
                          <a:effectLst/>
                          <a:latin typeface="Palatino Linotype" panose="02040502050505030304" pitchFamily="18" charset="0"/>
                        </a:rPr>
                        <a:t>PVERORVM BONORVM</a:t>
                      </a:r>
                      <a:endParaRPr lang="es-ES" sz="1400" b="1" kern="50" dirty="0">
                        <a:effectLst/>
                        <a:latin typeface="Palatino Linotype" panose="02040502050505030304" pitchFamily="18" charset="0"/>
                        <a:ea typeface="Arial Unicode MS" panose="020B0604020202020204" pitchFamily="34" charset="-128"/>
                        <a:cs typeface="Mangal" panose="02040503050203030202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b="1" kern="50" dirty="0">
                          <a:effectLst/>
                          <a:latin typeface="Palatino Linotype" panose="02040502050505030304" pitchFamily="18" charset="0"/>
                        </a:rPr>
                        <a:t>PVELLARVM BONARVM</a:t>
                      </a:r>
                      <a:endParaRPr lang="es-ES" sz="1400" b="1" kern="50" dirty="0">
                        <a:effectLst/>
                        <a:latin typeface="Palatino Linotype" panose="02040502050505030304" pitchFamily="18" charset="0"/>
                        <a:ea typeface="Arial Unicode MS" panose="020B0604020202020204" pitchFamily="34" charset="-128"/>
                        <a:cs typeface="Mangal" panose="02040503050203030202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b="1" kern="50" dirty="0">
                          <a:effectLst/>
                          <a:latin typeface="Palatino Linotype" panose="02040502050505030304" pitchFamily="18" charset="0"/>
                        </a:rPr>
                        <a:t>MALORVM BONORVM</a:t>
                      </a:r>
                      <a:endParaRPr lang="es-ES" sz="1400" b="1" kern="50" dirty="0">
                        <a:effectLst/>
                        <a:latin typeface="Palatino Linotype" panose="02040502050505030304" pitchFamily="18" charset="0"/>
                        <a:ea typeface="Arial Unicode MS" panose="020B0604020202020204" pitchFamily="34" charset="-128"/>
                        <a:cs typeface="Mangal" panose="02040503050203030202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58326"/>
                  </a:ext>
                </a:extLst>
              </a:tr>
            </a:tbl>
          </a:graphicData>
        </a:graphic>
      </p:graphicFrame>
      <p:sp>
        <p:nvSpPr>
          <p:cNvPr id="3" name="Rectángulo 2">
            <a:extLst>
              <a:ext uri="{FF2B5EF4-FFF2-40B4-BE49-F238E27FC236}">
                <a16:creationId xmlns:a16="http://schemas.microsoft.com/office/drawing/2014/main" id="{D339A8F5-C784-4121-BBD6-56E077C51D40}"/>
              </a:ext>
            </a:extLst>
          </p:cNvPr>
          <p:cNvSpPr/>
          <p:nvPr/>
        </p:nvSpPr>
        <p:spPr>
          <a:xfrm>
            <a:off x="4031150" y="561569"/>
            <a:ext cx="4056676" cy="59683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Bef>
                <a:spcPts val="1200"/>
              </a:spcBef>
              <a:spcAft>
                <a:spcPts val="1200"/>
              </a:spcAft>
            </a:pPr>
            <a:r>
              <a:rPr lang="es-E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SVMMARIVM:</a:t>
            </a:r>
          </a:p>
        </p:txBody>
      </p:sp>
    </p:spTree>
    <p:extLst>
      <p:ext uri="{BB962C8B-B14F-4D97-AF65-F5344CB8AC3E}">
        <p14:creationId xmlns:p14="http://schemas.microsoft.com/office/powerpoint/2010/main" val="2453881725"/>
      </p:ext>
    </p:extLst>
  </p:cSld>
  <p:clrMapOvr>
    <a:masterClrMapping/>
  </p:clrMapOvr>
</p:sld>
</file>

<file path=ppt/theme/theme1.xml><?xml version="1.0" encoding="utf-8"?>
<a:theme xmlns:a="http://schemas.openxmlformats.org/drawingml/2006/main" name="Base">
  <a:themeElements>
    <a:clrScheme name="Base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Base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e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5920</TotalTime>
  <Words>255</Words>
  <Application>Microsoft Office PowerPoint</Application>
  <PresentationFormat>Panorámica</PresentationFormat>
  <Paragraphs>94</Paragraphs>
  <Slides>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1" baseType="lpstr">
      <vt:lpstr>Calibri</vt:lpstr>
      <vt:lpstr>Corbel</vt:lpstr>
      <vt:lpstr>Palatino Linotype</vt:lpstr>
      <vt:lpstr>Base</vt:lpstr>
      <vt:lpstr>SENTENTIAE SIMPLICĒS iv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SENTENTIAE SIMPLICĒS iII</dc:title>
  <dc:creator>Luis Martín Sánchez</dc:creator>
  <cp:lastModifiedBy>Luis Martín Sánchez</cp:lastModifiedBy>
  <cp:revision>16</cp:revision>
  <dcterms:created xsi:type="dcterms:W3CDTF">2020-05-08T07:15:11Z</dcterms:created>
  <dcterms:modified xsi:type="dcterms:W3CDTF">2020-05-26T06:21:06Z</dcterms:modified>
</cp:coreProperties>
</file>