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7" r:id="rId8"/>
    <p:sldId id="262" r:id="rId9"/>
    <p:sldId id="264" r:id="rId10"/>
    <p:sldId id="263" r:id="rId11"/>
    <p:sldId id="276" r:id="rId12"/>
    <p:sldId id="277" r:id="rId13"/>
    <p:sldId id="266" r:id="rId14"/>
    <p:sldId id="269" r:id="rId15"/>
    <p:sldId id="268" r:id="rId16"/>
    <p:sldId id="265" r:id="rId17"/>
    <p:sldId id="270" r:id="rId18"/>
    <p:sldId id="271" r:id="rId19"/>
    <p:sldId id="278" r:id="rId20"/>
    <p:sldId id="284" r:id="rId21"/>
    <p:sldId id="279" r:id="rId22"/>
    <p:sldId id="272" r:id="rId23"/>
    <p:sldId id="273" r:id="rId24"/>
    <p:sldId id="274" r:id="rId25"/>
    <p:sldId id="275" r:id="rId26"/>
    <p:sldId id="281" r:id="rId27"/>
    <p:sldId id="282" r:id="rId28"/>
    <p:sldId id="283" r:id="rId29"/>
    <p:sldId id="285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71883-D3ED-4944-AA1A-F48B37D71FEE}" type="datetimeFigureOut">
              <a:rPr lang="es-ES" smtClean="0"/>
              <a:t>18/11/2021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0172-3F62-49A7-9A53-090AC2A5361E}" type="slidenum">
              <a:rPr lang="es-ES" smtClean="0"/>
              <a:t>‹Nº›</a:t>
            </a:fld>
            <a:endParaRPr lang="es-E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3697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71883-D3ED-4944-AA1A-F48B37D71FEE}" type="datetimeFigureOut">
              <a:rPr lang="es-ES" smtClean="0"/>
              <a:t>18/11/2021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0172-3F62-49A7-9A53-090AC2A536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3958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71883-D3ED-4944-AA1A-F48B37D71FEE}" type="datetimeFigureOut">
              <a:rPr lang="es-ES" smtClean="0"/>
              <a:t>18/11/2021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0172-3F62-49A7-9A53-090AC2A5361E}" type="slidenum">
              <a:rPr lang="es-ES" smtClean="0"/>
              <a:t>‹Nº›</a:t>
            </a:fld>
            <a:endParaRPr lang="es-E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531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71883-D3ED-4944-AA1A-F48B37D71FEE}" type="datetimeFigureOut">
              <a:rPr lang="es-ES" smtClean="0"/>
              <a:t>18/11/2021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0172-3F62-49A7-9A53-090AC2A536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4788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71883-D3ED-4944-AA1A-F48B37D71FEE}" type="datetimeFigureOut">
              <a:rPr lang="es-ES" smtClean="0"/>
              <a:t>18/11/2021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0172-3F62-49A7-9A53-090AC2A536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1930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71883-D3ED-4944-AA1A-F48B37D71FEE}" type="datetimeFigureOut">
              <a:rPr lang="es-ES" smtClean="0"/>
              <a:t>18/11/2021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0172-3F62-49A7-9A53-090AC2A536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6551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71883-D3ED-4944-AA1A-F48B37D71FEE}" type="datetimeFigureOut">
              <a:rPr lang="es-ES" smtClean="0"/>
              <a:t>18/11/2021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0172-3F62-49A7-9A53-090AC2A536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2910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7D71883-D3ED-4944-AA1A-F48B37D71FEE}" type="datetimeFigureOut">
              <a:rPr lang="es-ES" smtClean="0"/>
              <a:t>18/11/2021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88B0172-3F62-49A7-9A53-090AC2A536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1772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71883-D3ED-4944-AA1A-F48B37D71FEE}" type="datetimeFigureOut">
              <a:rPr lang="es-ES" smtClean="0"/>
              <a:t>18/11/2021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0172-3F62-49A7-9A53-090AC2A536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7232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71883-D3ED-4944-AA1A-F48B37D71FEE}" type="datetimeFigureOut">
              <a:rPr lang="es-ES" smtClean="0"/>
              <a:t>18/11/2021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0172-3F62-49A7-9A53-090AC2A536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5968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71883-D3ED-4944-AA1A-F48B37D71FEE}" type="datetimeFigureOut">
              <a:rPr lang="es-ES" smtClean="0"/>
              <a:t>18/11/2021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0172-3F62-49A7-9A53-090AC2A536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6191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7D71883-D3ED-4944-AA1A-F48B37D71FEE}" type="datetimeFigureOut">
              <a:rPr lang="es-ES" smtClean="0"/>
              <a:t>18/11/2021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88B0172-3F62-49A7-9A53-090AC2A5361E}" type="slidenum">
              <a:rPr lang="es-ES" smtClean="0"/>
              <a:t>‹Nº›</a:t>
            </a:fld>
            <a:endParaRPr lang="es-E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9259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slide" Target="slide11.xml"/><Relationship Id="rId18" Type="http://schemas.openxmlformats.org/officeDocument/2006/relationships/image" Target="../media/image25.gif"/><Relationship Id="rId26" Type="http://schemas.openxmlformats.org/officeDocument/2006/relationships/image" Target="../media/image29.png"/><Relationship Id="rId39" Type="http://schemas.openxmlformats.org/officeDocument/2006/relationships/slide" Target="slide26.xml"/><Relationship Id="rId21" Type="http://schemas.openxmlformats.org/officeDocument/2006/relationships/slide" Target="slide17.xml"/><Relationship Id="rId34" Type="http://schemas.openxmlformats.org/officeDocument/2006/relationships/image" Target="../media/image33.png"/><Relationship Id="rId7" Type="http://schemas.openxmlformats.org/officeDocument/2006/relationships/slide" Target="slide8.xml"/><Relationship Id="rId2" Type="http://schemas.openxmlformats.org/officeDocument/2006/relationships/image" Target="../media/image17.png"/><Relationship Id="rId16" Type="http://schemas.openxmlformats.org/officeDocument/2006/relationships/image" Target="../media/image24.png"/><Relationship Id="rId20" Type="http://schemas.openxmlformats.org/officeDocument/2006/relationships/image" Target="../media/image26.png"/><Relationship Id="rId29" Type="http://schemas.openxmlformats.org/officeDocument/2006/relationships/slide" Target="slide21.xml"/><Relationship Id="rId41" Type="http://schemas.openxmlformats.org/officeDocument/2006/relationships/slide" Target="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slide" Target="slide10.xml"/><Relationship Id="rId24" Type="http://schemas.openxmlformats.org/officeDocument/2006/relationships/image" Target="../media/image28.png"/><Relationship Id="rId32" Type="http://schemas.openxmlformats.org/officeDocument/2006/relationships/image" Target="../media/image32.png"/><Relationship Id="rId37" Type="http://schemas.openxmlformats.org/officeDocument/2006/relationships/slide" Target="slide25.xml"/><Relationship Id="rId40" Type="http://schemas.openxmlformats.org/officeDocument/2006/relationships/image" Target="../media/image36.png"/><Relationship Id="rId5" Type="http://schemas.openxmlformats.org/officeDocument/2006/relationships/slide" Target="slide7.xml"/><Relationship Id="rId15" Type="http://schemas.openxmlformats.org/officeDocument/2006/relationships/slide" Target="slide12.xml"/><Relationship Id="rId23" Type="http://schemas.openxmlformats.org/officeDocument/2006/relationships/slide" Target="slide18.xml"/><Relationship Id="rId28" Type="http://schemas.openxmlformats.org/officeDocument/2006/relationships/image" Target="../media/image30.png"/><Relationship Id="rId36" Type="http://schemas.openxmlformats.org/officeDocument/2006/relationships/image" Target="../media/image34.png"/><Relationship Id="rId10" Type="http://schemas.openxmlformats.org/officeDocument/2006/relationships/image" Target="../media/image21.png"/><Relationship Id="rId19" Type="http://schemas.openxmlformats.org/officeDocument/2006/relationships/slide" Target="slide15.xml"/><Relationship Id="rId31" Type="http://schemas.openxmlformats.org/officeDocument/2006/relationships/slide" Target="slide22.xml"/><Relationship Id="rId4" Type="http://schemas.openxmlformats.org/officeDocument/2006/relationships/image" Target="../media/image18.png"/><Relationship Id="rId9" Type="http://schemas.openxmlformats.org/officeDocument/2006/relationships/slide" Target="slide9.xml"/><Relationship Id="rId14" Type="http://schemas.openxmlformats.org/officeDocument/2006/relationships/image" Target="../media/image23.png"/><Relationship Id="rId22" Type="http://schemas.openxmlformats.org/officeDocument/2006/relationships/image" Target="../media/image27.png"/><Relationship Id="rId27" Type="http://schemas.openxmlformats.org/officeDocument/2006/relationships/slide" Target="slide20.xml"/><Relationship Id="rId30" Type="http://schemas.openxmlformats.org/officeDocument/2006/relationships/image" Target="../media/image31.png"/><Relationship Id="rId35" Type="http://schemas.openxmlformats.org/officeDocument/2006/relationships/slide" Target="slide24.xml"/><Relationship Id="rId8" Type="http://schemas.openxmlformats.org/officeDocument/2006/relationships/image" Target="../media/image20.png"/><Relationship Id="rId3" Type="http://schemas.openxmlformats.org/officeDocument/2006/relationships/slide" Target="slide6.xml"/><Relationship Id="rId12" Type="http://schemas.openxmlformats.org/officeDocument/2006/relationships/image" Target="../media/image22.png"/><Relationship Id="rId17" Type="http://schemas.openxmlformats.org/officeDocument/2006/relationships/slide" Target="slide14.xml"/><Relationship Id="rId25" Type="http://schemas.openxmlformats.org/officeDocument/2006/relationships/slide" Target="slide19.xml"/><Relationship Id="rId33" Type="http://schemas.openxmlformats.org/officeDocument/2006/relationships/slide" Target="slide23.xml"/><Relationship Id="rId38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4930C4-17D4-4E1F-90EA-31FD05A6D0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3152" y="1208579"/>
            <a:ext cx="4745299" cy="2387600"/>
          </a:xfrm>
        </p:spPr>
        <p:txBody>
          <a:bodyPr>
            <a:normAutofit/>
          </a:bodyPr>
          <a:lstStyle/>
          <a:p>
            <a:r>
              <a:rPr lang="la-Latn" sz="4400" b="1" dirty="0">
                <a:solidFill>
                  <a:srgbClr val="C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CAPIT</a:t>
            </a:r>
            <a:r>
              <a:rPr lang="en-US" sz="4400" b="1" dirty="0">
                <a:solidFill>
                  <a:srgbClr val="C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la-Latn" sz="4400" b="1" dirty="0">
                <a:solidFill>
                  <a:srgbClr val="C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4400" b="1" dirty="0">
                <a:solidFill>
                  <a:srgbClr val="C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la-Latn" sz="4400" b="1" dirty="0">
                <a:solidFill>
                  <a:srgbClr val="C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en-US" sz="4400" b="1" dirty="0">
                <a:solidFill>
                  <a:srgbClr val="C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TERTIV</a:t>
            </a:r>
            <a:r>
              <a:rPr lang="la-Latn" sz="4400" b="1" dirty="0">
                <a:solidFill>
                  <a:srgbClr val="C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 (I</a:t>
            </a:r>
            <a:r>
              <a:rPr lang="en-US" sz="4400" b="1" dirty="0">
                <a:solidFill>
                  <a:srgbClr val="C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la-Latn" sz="4400" b="1" dirty="0">
                <a:solidFill>
                  <a:srgbClr val="C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4400" b="1" dirty="0">
                <a:solidFill>
                  <a:srgbClr val="C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s-ES" sz="44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AB46DBA-D694-4512-B7F9-5EB9C94EF5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b="1" dirty="0">
                <a:solidFill>
                  <a:srgbClr val="C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SCHOLA</a:t>
            </a:r>
            <a:endParaRPr lang="es-ES" sz="36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7F34EEF-583D-4162-AD26-3406DFF20D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450" y="586369"/>
            <a:ext cx="4633236" cy="56852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397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86B0B46A-74F0-4098-AB9F-CEB30B3BD8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112792"/>
              </p:ext>
            </p:extLst>
          </p:nvPr>
        </p:nvGraphicFramePr>
        <p:xfrm>
          <a:off x="3786657" y="5034026"/>
          <a:ext cx="7791055" cy="1229474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553171">
                  <a:extLst>
                    <a:ext uri="{9D8B030D-6E8A-4147-A177-3AD203B41FA5}">
                      <a16:colId xmlns:a16="http://schemas.microsoft.com/office/drawing/2014/main" val="1245134295"/>
                    </a:ext>
                  </a:extLst>
                </a:gridCol>
                <a:gridCol w="848942">
                  <a:extLst>
                    <a:ext uri="{9D8B030D-6E8A-4147-A177-3AD203B41FA5}">
                      <a16:colId xmlns:a16="http://schemas.microsoft.com/office/drawing/2014/main" val="3883664498"/>
                    </a:ext>
                  </a:extLst>
                </a:gridCol>
                <a:gridCol w="1878286">
                  <a:extLst>
                    <a:ext uri="{9D8B030D-6E8A-4147-A177-3AD203B41FA5}">
                      <a16:colId xmlns:a16="http://schemas.microsoft.com/office/drawing/2014/main" val="3706975584"/>
                    </a:ext>
                  </a:extLst>
                </a:gridCol>
                <a:gridCol w="933837">
                  <a:extLst>
                    <a:ext uri="{9D8B030D-6E8A-4147-A177-3AD203B41FA5}">
                      <a16:colId xmlns:a16="http://schemas.microsoft.com/office/drawing/2014/main" val="497306537"/>
                    </a:ext>
                  </a:extLst>
                </a:gridCol>
                <a:gridCol w="923225">
                  <a:extLst>
                    <a:ext uri="{9D8B030D-6E8A-4147-A177-3AD203B41FA5}">
                      <a16:colId xmlns:a16="http://schemas.microsoft.com/office/drawing/2014/main" val="1576767861"/>
                    </a:ext>
                  </a:extLst>
                </a:gridCol>
                <a:gridCol w="859554">
                  <a:extLst>
                    <a:ext uri="{9D8B030D-6E8A-4147-A177-3AD203B41FA5}">
                      <a16:colId xmlns:a16="http://schemas.microsoft.com/office/drawing/2014/main" val="149493904"/>
                    </a:ext>
                  </a:extLst>
                </a:gridCol>
                <a:gridCol w="794040">
                  <a:extLst>
                    <a:ext uri="{9D8B030D-6E8A-4147-A177-3AD203B41FA5}">
                      <a16:colId xmlns:a16="http://schemas.microsoft.com/office/drawing/2014/main" val="925302535"/>
                    </a:ext>
                  </a:extLst>
                </a:gridCol>
              </a:tblGrid>
              <a:tr h="157537">
                <a:tc>
                  <a:txBody>
                    <a:bodyPr/>
                    <a:lstStyle/>
                    <a:p>
                      <a:pPr algn="l"/>
                      <a:r>
                        <a:rPr lang="es-ES" sz="1600" dirty="0">
                          <a:effectLst/>
                        </a:rPr>
                        <a:t> 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dirty="0">
                          <a:effectLst/>
                        </a:rPr>
                        <a:t> 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effectLst/>
                        </a:rPr>
                        <a:t> 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ES" sz="1600">
                          <a:effectLst/>
                        </a:rPr>
                        <a:t>CONIVGATIO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227129"/>
                  </a:ext>
                </a:extLst>
              </a:tr>
              <a:tr h="315074">
                <a:tc>
                  <a:txBody>
                    <a:bodyPr/>
                    <a:lstStyle/>
                    <a:p>
                      <a:pPr algn="l"/>
                      <a:r>
                        <a:rPr lang="es-ES" sz="1600">
                          <a:effectLst/>
                        </a:rPr>
                        <a:t> 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dirty="0">
                          <a:effectLst/>
                        </a:rPr>
                        <a:t> 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DESINENTIAE</a:t>
                      </a:r>
                      <a:endParaRPr lang="es-ES" sz="16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effectLst/>
                        </a:rPr>
                        <a:t>1ª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effectLst/>
                        </a:rPr>
                        <a:t>2ª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effectLst/>
                        </a:rPr>
                        <a:t>3ª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>
                          <a:effectLst/>
                        </a:rPr>
                        <a:t>4ª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68579397"/>
                  </a:ext>
                </a:extLst>
              </a:tr>
              <a:tr h="177588">
                <a:tc>
                  <a:txBody>
                    <a:bodyPr/>
                    <a:lstStyle/>
                    <a:p>
                      <a:r>
                        <a:rPr lang="es-ES" sz="1600" b="1" kern="1200" dirty="0">
                          <a:solidFill>
                            <a:schemeClr val="lt1"/>
                          </a:solidFill>
                          <a:effectLst/>
                        </a:rPr>
                        <a:t>SINGVLĀRIS</a:t>
                      </a:r>
                      <a:endParaRPr lang="es-E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>
                          <a:effectLst/>
                        </a:rPr>
                        <a:t>III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-T</a:t>
                      </a:r>
                      <a:endParaRPr lang="es-ES" sz="16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effectLst/>
                        </a:rPr>
                        <a:t>-AT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effectLst/>
                        </a:rPr>
                        <a:t>-ET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effectLst/>
                        </a:rPr>
                        <a:t>-IT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effectLst/>
                        </a:rPr>
                        <a:t>-IT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6251499"/>
                  </a:ext>
                </a:extLst>
              </a:tr>
              <a:tr h="177588">
                <a:tc>
                  <a:txBody>
                    <a:bodyPr/>
                    <a:lstStyle/>
                    <a:p>
                      <a:r>
                        <a:rPr lang="es-ES" sz="1600" b="1" kern="1200" dirty="0">
                          <a:solidFill>
                            <a:schemeClr val="lt1"/>
                          </a:solidFill>
                          <a:effectLst/>
                        </a:rPr>
                        <a:t>PLVRĀLIS</a:t>
                      </a:r>
                      <a:endParaRPr lang="es-E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>
                          <a:effectLst/>
                        </a:rPr>
                        <a:t>III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-NT</a:t>
                      </a:r>
                      <a:endParaRPr lang="es-ES" sz="16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>
                          <a:effectLst/>
                        </a:rPr>
                        <a:t>-ANT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>
                          <a:effectLst/>
                        </a:rPr>
                        <a:t>-ENT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effectLst/>
                        </a:rPr>
                        <a:t>-VNT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effectLst/>
                        </a:rPr>
                        <a:t>-IVNT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41062734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0D8ED91C-5AB4-4648-BF15-4FC60D3E7BFD}"/>
              </a:ext>
            </a:extLst>
          </p:cNvPr>
          <p:cNvSpPr txBox="1"/>
          <p:nvPr/>
        </p:nvSpPr>
        <p:spPr>
          <a:xfrm>
            <a:off x="3631096" y="186537"/>
            <a:ext cx="49298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PRAESĒNS INDICĀTĪVVS</a:t>
            </a:r>
          </a:p>
        </p:txBody>
      </p:sp>
      <p:graphicFrame>
        <p:nvGraphicFramePr>
          <p:cNvPr id="4" name="Tabla 2">
            <a:extLst>
              <a:ext uri="{FF2B5EF4-FFF2-40B4-BE49-F238E27FC236}">
                <a16:creationId xmlns:a16="http://schemas.microsoft.com/office/drawing/2014/main" id="{DF60D0AB-5C74-448A-A14A-099A4854D7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870023"/>
              </p:ext>
            </p:extLst>
          </p:nvPr>
        </p:nvGraphicFramePr>
        <p:xfrm>
          <a:off x="942536" y="719876"/>
          <a:ext cx="10635176" cy="4190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2529">
                  <a:extLst>
                    <a:ext uri="{9D8B030D-6E8A-4147-A177-3AD203B41FA5}">
                      <a16:colId xmlns:a16="http://schemas.microsoft.com/office/drawing/2014/main" val="388979367"/>
                    </a:ext>
                  </a:extLst>
                </a:gridCol>
                <a:gridCol w="1289959">
                  <a:extLst>
                    <a:ext uri="{9D8B030D-6E8A-4147-A177-3AD203B41FA5}">
                      <a16:colId xmlns:a16="http://schemas.microsoft.com/office/drawing/2014/main" val="1937981594"/>
                    </a:ext>
                  </a:extLst>
                </a:gridCol>
                <a:gridCol w="1851411">
                  <a:extLst>
                    <a:ext uri="{9D8B030D-6E8A-4147-A177-3AD203B41FA5}">
                      <a16:colId xmlns:a16="http://schemas.microsoft.com/office/drawing/2014/main" val="2754168177"/>
                    </a:ext>
                  </a:extLst>
                </a:gridCol>
                <a:gridCol w="1893173">
                  <a:extLst>
                    <a:ext uri="{9D8B030D-6E8A-4147-A177-3AD203B41FA5}">
                      <a16:colId xmlns:a16="http://schemas.microsoft.com/office/drawing/2014/main" val="3508916373"/>
                    </a:ext>
                  </a:extLst>
                </a:gridCol>
                <a:gridCol w="1781808">
                  <a:extLst>
                    <a:ext uri="{9D8B030D-6E8A-4147-A177-3AD203B41FA5}">
                      <a16:colId xmlns:a16="http://schemas.microsoft.com/office/drawing/2014/main" val="3084805608"/>
                    </a:ext>
                  </a:extLst>
                </a:gridCol>
                <a:gridCol w="2046296">
                  <a:extLst>
                    <a:ext uri="{9D8B030D-6E8A-4147-A177-3AD203B41FA5}">
                      <a16:colId xmlns:a16="http://schemas.microsoft.com/office/drawing/2014/main" val="976437102"/>
                    </a:ext>
                  </a:extLst>
                </a:gridCol>
              </a:tblGrid>
              <a:tr h="598595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dirty="0"/>
                        <a:t>SVM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dirty="0"/>
                        <a:t>1ª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dirty="0"/>
                        <a:t>2ª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dirty="0"/>
                        <a:t>3ª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dirty="0"/>
                        <a:t>4ª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5139448"/>
                  </a:ext>
                </a:extLst>
              </a:tr>
              <a:tr h="598595">
                <a:tc>
                  <a:txBody>
                    <a:bodyPr/>
                    <a:lstStyle/>
                    <a:p>
                      <a:r>
                        <a:rPr lang="es-ES" sz="2400" b="1" dirty="0">
                          <a:solidFill>
                            <a:srgbClr val="0070C0"/>
                          </a:solidFill>
                        </a:rPr>
                        <a:t>EGO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SVM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VOC</a:t>
                      </a:r>
                      <a:r>
                        <a:rPr lang="es-ES" sz="2400" b="1" dirty="0">
                          <a:solidFill>
                            <a:srgbClr val="C00000"/>
                          </a:solidFill>
                        </a:rPr>
                        <a:t>-O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DOC</a:t>
                      </a:r>
                      <a:r>
                        <a:rPr lang="es-ES" sz="2400" b="1" dirty="0">
                          <a:solidFill>
                            <a:srgbClr val="00B050"/>
                          </a:solidFill>
                        </a:rPr>
                        <a:t>E</a:t>
                      </a:r>
                      <a:r>
                        <a:rPr lang="es-ES" sz="2400" b="1" dirty="0">
                          <a:solidFill>
                            <a:srgbClr val="C00000"/>
                          </a:solidFill>
                        </a:rPr>
                        <a:t>-O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DISC</a:t>
                      </a:r>
                      <a:r>
                        <a:rPr lang="es-ES" sz="2400" b="1" dirty="0">
                          <a:solidFill>
                            <a:srgbClr val="C00000"/>
                          </a:solidFill>
                        </a:rPr>
                        <a:t>-O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AVD</a:t>
                      </a:r>
                      <a:r>
                        <a:rPr lang="es-ES" sz="2400" b="1" dirty="0">
                          <a:solidFill>
                            <a:srgbClr val="00B050"/>
                          </a:solidFill>
                        </a:rPr>
                        <a:t>I</a:t>
                      </a:r>
                      <a:r>
                        <a:rPr lang="es-ES" sz="2400" b="1" dirty="0">
                          <a:solidFill>
                            <a:srgbClr val="C00000"/>
                          </a:solidFill>
                        </a:rPr>
                        <a:t>-O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9962174"/>
                  </a:ext>
                </a:extLst>
              </a:tr>
              <a:tr h="598595">
                <a:tc>
                  <a:txBody>
                    <a:bodyPr/>
                    <a:lstStyle/>
                    <a:p>
                      <a:r>
                        <a:rPr lang="es-ES" sz="2400" b="1" dirty="0">
                          <a:solidFill>
                            <a:srgbClr val="0070C0"/>
                          </a:solidFill>
                        </a:rPr>
                        <a:t>TU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93633896"/>
                  </a:ext>
                </a:extLst>
              </a:tr>
              <a:tr h="598595">
                <a:tc>
                  <a:txBody>
                    <a:bodyPr/>
                    <a:lstStyle/>
                    <a:p>
                      <a:r>
                        <a:rPr lang="es-ES" sz="2400" b="1" dirty="0">
                          <a:solidFill>
                            <a:srgbClr val="0070C0"/>
                          </a:solidFill>
                        </a:rPr>
                        <a:t>IS / EA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VOC</a:t>
                      </a:r>
                      <a:r>
                        <a:rPr lang="es-ES" sz="2400" b="1" dirty="0">
                          <a:solidFill>
                            <a:srgbClr val="00B050"/>
                          </a:solidFill>
                        </a:rPr>
                        <a:t>A</a:t>
                      </a:r>
                      <a:r>
                        <a:rPr lang="es-ES" sz="2400" b="1" dirty="0">
                          <a:solidFill>
                            <a:srgbClr val="C00000"/>
                          </a:solidFill>
                        </a:rPr>
                        <a:t>-T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DOC</a:t>
                      </a:r>
                      <a:r>
                        <a:rPr lang="es-ES" sz="2400" b="1" dirty="0">
                          <a:solidFill>
                            <a:srgbClr val="00B050"/>
                          </a:solidFill>
                        </a:rPr>
                        <a:t>E</a:t>
                      </a:r>
                      <a:r>
                        <a:rPr lang="es-ES" sz="2400" b="1" dirty="0">
                          <a:solidFill>
                            <a:srgbClr val="C00000"/>
                          </a:solidFill>
                        </a:rPr>
                        <a:t>-T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DISC</a:t>
                      </a:r>
                      <a:r>
                        <a:rPr lang="es-ES" sz="2400" b="1" dirty="0">
                          <a:solidFill>
                            <a:srgbClr val="C00000"/>
                          </a:solidFill>
                        </a:rPr>
                        <a:t>-</a:t>
                      </a:r>
                      <a:r>
                        <a:rPr lang="es-ES" sz="2400" b="1" dirty="0">
                          <a:solidFill>
                            <a:srgbClr val="0070C0"/>
                          </a:solidFill>
                        </a:rPr>
                        <a:t>I</a:t>
                      </a:r>
                      <a:r>
                        <a:rPr lang="es-ES" sz="2400" b="1" dirty="0">
                          <a:solidFill>
                            <a:srgbClr val="C00000"/>
                          </a:solidFill>
                        </a:rPr>
                        <a:t>-T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AVD</a:t>
                      </a:r>
                      <a:r>
                        <a:rPr lang="es-ES" sz="2400" b="1" dirty="0">
                          <a:solidFill>
                            <a:srgbClr val="00B050"/>
                          </a:solidFill>
                        </a:rPr>
                        <a:t>I</a:t>
                      </a:r>
                      <a:r>
                        <a:rPr lang="es-ES" sz="2400" b="1" dirty="0">
                          <a:solidFill>
                            <a:srgbClr val="C00000"/>
                          </a:solidFill>
                        </a:rPr>
                        <a:t>-T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3214120"/>
                  </a:ext>
                </a:extLst>
              </a:tr>
              <a:tr h="598595">
                <a:tc>
                  <a:txBody>
                    <a:bodyPr/>
                    <a:lstStyle/>
                    <a:p>
                      <a:r>
                        <a:rPr lang="es-ES" sz="2400" b="1" dirty="0">
                          <a:solidFill>
                            <a:srgbClr val="0070C0"/>
                          </a:solidFill>
                        </a:rPr>
                        <a:t>NOS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SVMVS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2078373"/>
                  </a:ext>
                </a:extLst>
              </a:tr>
              <a:tr h="598595">
                <a:tc>
                  <a:txBody>
                    <a:bodyPr/>
                    <a:lstStyle/>
                    <a:p>
                      <a:r>
                        <a:rPr lang="es-ES" sz="2400" b="1" dirty="0">
                          <a:solidFill>
                            <a:srgbClr val="0070C0"/>
                          </a:solidFill>
                        </a:rPr>
                        <a:t>VOS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ESTIS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0670696"/>
                  </a:ext>
                </a:extLst>
              </a:tr>
              <a:tr h="598595">
                <a:tc>
                  <a:txBody>
                    <a:bodyPr/>
                    <a:lstStyle/>
                    <a:p>
                      <a:r>
                        <a:rPr lang="es-ES" sz="2400" b="1" dirty="0">
                          <a:solidFill>
                            <a:srgbClr val="0070C0"/>
                          </a:solidFill>
                        </a:rPr>
                        <a:t>EI / EAE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SVNT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VOC</a:t>
                      </a:r>
                      <a:r>
                        <a:rPr lang="es-ES" sz="2400" b="1" dirty="0">
                          <a:solidFill>
                            <a:srgbClr val="00B050"/>
                          </a:solidFill>
                        </a:rPr>
                        <a:t>A</a:t>
                      </a:r>
                      <a:r>
                        <a:rPr lang="es-ES" sz="2400" b="1" dirty="0">
                          <a:solidFill>
                            <a:srgbClr val="C00000"/>
                          </a:solidFill>
                        </a:rPr>
                        <a:t>-NT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DOC</a:t>
                      </a:r>
                      <a:r>
                        <a:rPr lang="es-ES" sz="2400" b="1" dirty="0">
                          <a:solidFill>
                            <a:srgbClr val="00B050"/>
                          </a:solidFill>
                        </a:rPr>
                        <a:t>E</a:t>
                      </a:r>
                      <a:r>
                        <a:rPr lang="es-ES" sz="2400" b="1" dirty="0">
                          <a:solidFill>
                            <a:srgbClr val="C00000"/>
                          </a:solidFill>
                        </a:rPr>
                        <a:t>-NT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DISC</a:t>
                      </a:r>
                      <a:r>
                        <a:rPr lang="es-ES" sz="2400" b="1" dirty="0">
                          <a:solidFill>
                            <a:srgbClr val="C00000"/>
                          </a:solidFill>
                        </a:rPr>
                        <a:t>-</a:t>
                      </a:r>
                      <a:r>
                        <a:rPr lang="es-ES" sz="2400" b="1" dirty="0">
                          <a:solidFill>
                            <a:srgbClr val="0070C0"/>
                          </a:solidFill>
                        </a:rPr>
                        <a:t>V</a:t>
                      </a:r>
                      <a:r>
                        <a:rPr lang="es-ES" sz="2400" b="1" dirty="0">
                          <a:solidFill>
                            <a:srgbClr val="C00000"/>
                          </a:solidFill>
                        </a:rPr>
                        <a:t>-NT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400" dirty="0"/>
                        <a:t>AVD</a:t>
                      </a:r>
                      <a:r>
                        <a:rPr lang="es-ES" sz="2400" b="1" dirty="0">
                          <a:solidFill>
                            <a:srgbClr val="00B050"/>
                          </a:solidFill>
                        </a:rPr>
                        <a:t>I</a:t>
                      </a:r>
                      <a:r>
                        <a:rPr lang="es-ES" sz="2400" b="1" dirty="0">
                          <a:solidFill>
                            <a:srgbClr val="C00000"/>
                          </a:solidFill>
                        </a:rPr>
                        <a:t>-</a:t>
                      </a:r>
                      <a:r>
                        <a:rPr lang="es-ES" sz="2400" b="1" dirty="0">
                          <a:solidFill>
                            <a:srgbClr val="0070C0"/>
                          </a:solidFill>
                        </a:rPr>
                        <a:t>V</a:t>
                      </a:r>
                      <a:r>
                        <a:rPr lang="es-ES" sz="2400" b="1" dirty="0">
                          <a:solidFill>
                            <a:srgbClr val="C00000"/>
                          </a:solidFill>
                        </a:rPr>
                        <a:t>-NT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652130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7357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160ACB3-D3CD-4979-82E2-3D9078C833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82" y="1537619"/>
            <a:ext cx="5799954" cy="449742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04385A9-21D6-4E74-949C-4095145DDC8B}"/>
              </a:ext>
            </a:extLst>
          </p:cNvPr>
          <p:cNvSpPr txBox="1"/>
          <p:nvPr/>
        </p:nvSpPr>
        <p:spPr>
          <a:xfrm>
            <a:off x="6106696" y="4718695"/>
            <a:ext cx="611681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Discipulus</a:t>
            </a:r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_____.</a:t>
            </a:r>
            <a:endParaRPr lang="es-ES" sz="5400" dirty="0"/>
          </a:p>
        </p:txBody>
      </p:sp>
      <p:sp>
        <p:nvSpPr>
          <p:cNvPr id="5" name="Flecha: hacia abajo 4">
            <a:extLst>
              <a:ext uri="{FF2B5EF4-FFF2-40B4-BE49-F238E27FC236}">
                <a16:creationId xmlns:a16="http://schemas.microsoft.com/office/drawing/2014/main" id="{93E03753-81B0-4588-B5DD-BEE44BA32987}"/>
              </a:ext>
            </a:extLst>
          </p:cNvPr>
          <p:cNvSpPr/>
          <p:nvPr/>
        </p:nvSpPr>
        <p:spPr>
          <a:xfrm rot="19983562">
            <a:off x="337625" y="2053883"/>
            <a:ext cx="450166" cy="9233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1A42BB8-5941-4214-83FB-30426784B4FA}"/>
              </a:ext>
            </a:extLst>
          </p:cNvPr>
          <p:cNvSpPr txBox="1"/>
          <p:nvPr/>
        </p:nvSpPr>
        <p:spPr>
          <a:xfrm>
            <a:off x="9757214" y="4718695"/>
            <a:ext cx="2578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discit</a:t>
            </a:r>
            <a:endParaRPr lang="es-ES" sz="54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E571BCD-624D-4FC7-8CEF-38D79E341E85}"/>
              </a:ext>
            </a:extLst>
          </p:cNvPr>
          <p:cNvSpPr txBox="1"/>
          <p:nvPr/>
        </p:nvSpPr>
        <p:spPr>
          <a:xfrm>
            <a:off x="5146049" y="627032"/>
            <a:ext cx="559562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4000" dirty="0"/>
              <a:t>Quis </a:t>
            </a:r>
            <a:r>
              <a:rPr lang="es-ES" sz="4000" dirty="0" err="1"/>
              <a:t>est</a:t>
            </a:r>
            <a:r>
              <a:rPr lang="es-ES" sz="4000" dirty="0"/>
              <a:t>?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C054DD8-297C-4A25-9719-F4C3240F5B16}"/>
              </a:ext>
            </a:extLst>
          </p:cNvPr>
          <p:cNvSpPr txBox="1"/>
          <p:nvPr/>
        </p:nvSpPr>
        <p:spPr>
          <a:xfrm>
            <a:off x="5433584" y="2675147"/>
            <a:ext cx="6116811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4000" dirty="0"/>
              <a:t>Quid </a:t>
            </a:r>
            <a:r>
              <a:rPr lang="es-ES" sz="4000" dirty="0" err="1"/>
              <a:t>facit</a:t>
            </a:r>
            <a:r>
              <a:rPr lang="es-ES" sz="4000" dirty="0"/>
              <a:t> </a:t>
            </a:r>
            <a:r>
              <a:rPr lang="es-ES" sz="4000" dirty="0" err="1"/>
              <a:t>discipulus</a:t>
            </a:r>
            <a:r>
              <a:rPr lang="es-ES" sz="4000" dirty="0"/>
              <a:t>?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6CD6668-4C94-4E9E-BDAB-23F4B160AAE5}"/>
              </a:ext>
            </a:extLst>
          </p:cNvPr>
          <p:cNvSpPr txBox="1"/>
          <p:nvPr/>
        </p:nvSpPr>
        <p:spPr>
          <a:xfrm>
            <a:off x="7137952" y="1537619"/>
            <a:ext cx="4271935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4000" dirty="0" err="1"/>
              <a:t>Discipulus</a:t>
            </a:r>
            <a:r>
              <a:rPr lang="es-ES" sz="4000" dirty="0"/>
              <a:t>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6D1BB20-3076-41DE-BAF0-A4DE3C3CA046}"/>
              </a:ext>
            </a:extLst>
          </p:cNvPr>
          <p:cNvSpPr txBox="1"/>
          <p:nvPr/>
        </p:nvSpPr>
        <p:spPr>
          <a:xfrm>
            <a:off x="709704" y="442366"/>
            <a:ext cx="23302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/>
              <a:t>DISC</a:t>
            </a:r>
            <a:r>
              <a:rPr lang="es-ES" sz="3200" b="1" dirty="0">
                <a:solidFill>
                  <a:srgbClr val="C00000"/>
                </a:solidFill>
              </a:rPr>
              <a:t>-ERE</a:t>
            </a:r>
          </a:p>
        </p:txBody>
      </p:sp>
    </p:spTree>
    <p:extLst>
      <p:ext uri="{BB962C8B-B14F-4D97-AF65-F5344CB8AC3E}">
        <p14:creationId xmlns:p14="http://schemas.microsoft.com/office/powerpoint/2010/main" val="310736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5" grpId="1" animBg="1"/>
      <p:bldP spid="9" grpId="0"/>
      <p:bldP spid="10" grpId="0"/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160ACB3-D3CD-4979-82E2-3D9078C833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82" y="1537619"/>
            <a:ext cx="5799954" cy="449742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04385A9-21D6-4E74-949C-4095145DDC8B}"/>
              </a:ext>
            </a:extLst>
          </p:cNvPr>
          <p:cNvSpPr txBox="1"/>
          <p:nvPr/>
        </p:nvSpPr>
        <p:spPr>
          <a:xfrm>
            <a:off x="6584369" y="4397051"/>
            <a:ext cx="56076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Magister  _____.</a:t>
            </a:r>
            <a:endParaRPr lang="es-ES" sz="5400" dirty="0"/>
          </a:p>
        </p:txBody>
      </p:sp>
      <p:sp>
        <p:nvSpPr>
          <p:cNvPr id="5" name="Flecha: hacia abajo 4">
            <a:extLst>
              <a:ext uri="{FF2B5EF4-FFF2-40B4-BE49-F238E27FC236}">
                <a16:creationId xmlns:a16="http://schemas.microsoft.com/office/drawing/2014/main" id="{93E03753-81B0-4588-B5DD-BEE44BA32987}"/>
              </a:ext>
            </a:extLst>
          </p:cNvPr>
          <p:cNvSpPr/>
          <p:nvPr/>
        </p:nvSpPr>
        <p:spPr>
          <a:xfrm rot="19983562">
            <a:off x="1537109" y="902318"/>
            <a:ext cx="450166" cy="9233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1A42BB8-5941-4214-83FB-30426784B4FA}"/>
              </a:ext>
            </a:extLst>
          </p:cNvPr>
          <p:cNvSpPr txBox="1"/>
          <p:nvPr/>
        </p:nvSpPr>
        <p:spPr>
          <a:xfrm>
            <a:off x="9642774" y="4397051"/>
            <a:ext cx="23639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docet</a:t>
            </a:r>
            <a:endParaRPr lang="es-ES" sz="54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E571BCD-624D-4FC7-8CEF-38D79E341E85}"/>
              </a:ext>
            </a:extLst>
          </p:cNvPr>
          <p:cNvSpPr txBox="1"/>
          <p:nvPr/>
        </p:nvSpPr>
        <p:spPr>
          <a:xfrm>
            <a:off x="5146049" y="627032"/>
            <a:ext cx="559562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4000" dirty="0"/>
              <a:t>Quis </a:t>
            </a:r>
            <a:r>
              <a:rPr lang="es-ES" sz="4000" dirty="0" err="1"/>
              <a:t>est</a:t>
            </a:r>
            <a:r>
              <a:rPr lang="es-ES" sz="4000" dirty="0"/>
              <a:t>?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C054DD8-297C-4A25-9719-F4C3240F5B16}"/>
              </a:ext>
            </a:extLst>
          </p:cNvPr>
          <p:cNvSpPr txBox="1"/>
          <p:nvPr/>
        </p:nvSpPr>
        <p:spPr>
          <a:xfrm>
            <a:off x="5433584" y="2675147"/>
            <a:ext cx="6116811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4000" dirty="0"/>
              <a:t>Quid </a:t>
            </a:r>
            <a:r>
              <a:rPr lang="es-ES" sz="4000" dirty="0" err="1"/>
              <a:t>facit</a:t>
            </a:r>
            <a:r>
              <a:rPr lang="es-ES" sz="4000" dirty="0"/>
              <a:t> magister?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6CD6668-4C94-4E9E-BDAB-23F4B160AAE5}"/>
              </a:ext>
            </a:extLst>
          </p:cNvPr>
          <p:cNvSpPr txBox="1"/>
          <p:nvPr/>
        </p:nvSpPr>
        <p:spPr>
          <a:xfrm>
            <a:off x="7137952" y="1537619"/>
            <a:ext cx="4271935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4000" dirty="0"/>
              <a:t>Magister.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26AB9B7-8F84-4C20-907A-EECB8DACCC16}"/>
              </a:ext>
            </a:extLst>
          </p:cNvPr>
          <p:cNvSpPr txBox="1"/>
          <p:nvPr/>
        </p:nvSpPr>
        <p:spPr>
          <a:xfrm>
            <a:off x="394310" y="214465"/>
            <a:ext cx="23302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/>
              <a:t>DOC</a:t>
            </a:r>
            <a:r>
              <a:rPr lang="es-ES" sz="3200" b="1" dirty="0">
                <a:solidFill>
                  <a:srgbClr val="C00000"/>
                </a:solidFill>
              </a:rPr>
              <a:t>-ĒRE</a:t>
            </a:r>
          </a:p>
        </p:txBody>
      </p:sp>
    </p:spTree>
    <p:extLst>
      <p:ext uri="{BB962C8B-B14F-4D97-AF65-F5344CB8AC3E}">
        <p14:creationId xmlns:p14="http://schemas.microsoft.com/office/powerpoint/2010/main" val="317263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5" grpId="1" animBg="1"/>
      <p:bldP spid="9" grpId="0"/>
      <p:bldP spid="10" grpId="0"/>
      <p:bldP spid="11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160ACB3-D3CD-4979-82E2-3D9078C833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82" y="1434903"/>
            <a:ext cx="5932418" cy="46001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04385A9-21D6-4E74-949C-4095145DDC8B}"/>
              </a:ext>
            </a:extLst>
          </p:cNvPr>
          <p:cNvSpPr txBox="1"/>
          <p:nvPr/>
        </p:nvSpPr>
        <p:spPr>
          <a:xfrm>
            <a:off x="4387064" y="326487"/>
            <a:ext cx="75347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Discipulī</a:t>
            </a:r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________.</a:t>
            </a:r>
            <a:endParaRPr lang="es-ES" sz="5400" dirty="0"/>
          </a:p>
        </p:txBody>
      </p:sp>
      <p:sp>
        <p:nvSpPr>
          <p:cNvPr id="5" name="Flecha: hacia abajo 4">
            <a:extLst>
              <a:ext uri="{FF2B5EF4-FFF2-40B4-BE49-F238E27FC236}">
                <a16:creationId xmlns:a16="http://schemas.microsoft.com/office/drawing/2014/main" id="{93E03753-81B0-4588-B5DD-BEE44BA32987}"/>
              </a:ext>
            </a:extLst>
          </p:cNvPr>
          <p:cNvSpPr/>
          <p:nvPr/>
        </p:nvSpPr>
        <p:spPr>
          <a:xfrm rot="19983562">
            <a:off x="337625" y="2053883"/>
            <a:ext cx="450166" cy="9233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Flecha: hacia abajo 5">
            <a:extLst>
              <a:ext uri="{FF2B5EF4-FFF2-40B4-BE49-F238E27FC236}">
                <a16:creationId xmlns:a16="http://schemas.microsoft.com/office/drawing/2014/main" id="{AC85289D-A580-40D0-B845-7112BD734273}"/>
              </a:ext>
            </a:extLst>
          </p:cNvPr>
          <p:cNvSpPr/>
          <p:nvPr/>
        </p:nvSpPr>
        <p:spPr>
          <a:xfrm rot="5400000">
            <a:off x="6228217" y="4422415"/>
            <a:ext cx="450166" cy="9233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Flecha: hacia abajo 6">
            <a:extLst>
              <a:ext uri="{FF2B5EF4-FFF2-40B4-BE49-F238E27FC236}">
                <a16:creationId xmlns:a16="http://schemas.microsoft.com/office/drawing/2014/main" id="{B1C3DD09-8986-4844-AB79-D267EE86DAB8}"/>
              </a:ext>
            </a:extLst>
          </p:cNvPr>
          <p:cNvSpPr/>
          <p:nvPr/>
        </p:nvSpPr>
        <p:spPr>
          <a:xfrm rot="2921544">
            <a:off x="4531938" y="2787326"/>
            <a:ext cx="450166" cy="9233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1A42BB8-5941-4214-83FB-30426784B4FA}"/>
              </a:ext>
            </a:extLst>
          </p:cNvPr>
          <p:cNvSpPr txBox="1"/>
          <p:nvPr/>
        </p:nvSpPr>
        <p:spPr>
          <a:xfrm>
            <a:off x="7718216" y="294948"/>
            <a:ext cx="2578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discunt</a:t>
            </a:r>
            <a:endParaRPr lang="es-ES" sz="54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E571BCD-624D-4FC7-8CEF-38D79E341E85}"/>
              </a:ext>
            </a:extLst>
          </p:cNvPr>
          <p:cNvSpPr txBox="1"/>
          <p:nvPr/>
        </p:nvSpPr>
        <p:spPr>
          <a:xfrm>
            <a:off x="7566991" y="1827061"/>
            <a:ext cx="398380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3600" dirty="0"/>
              <a:t>Quis </a:t>
            </a:r>
            <a:r>
              <a:rPr lang="es-ES" sz="3600" dirty="0" err="1"/>
              <a:t>est</a:t>
            </a:r>
            <a:r>
              <a:rPr lang="es-ES" sz="3600" dirty="0"/>
              <a:t>?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C054DD8-297C-4A25-9719-F4C3240F5B16}"/>
              </a:ext>
            </a:extLst>
          </p:cNvPr>
          <p:cNvSpPr txBox="1"/>
          <p:nvPr/>
        </p:nvSpPr>
        <p:spPr>
          <a:xfrm>
            <a:off x="7566991" y="3112256"/>
            <a:ext cx="398380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3600" dirty="0" err="1"/>
              <a:t>Quae</a:t>
            </a:r>
            <a:r>
              <a:rPr lang="es-ES" sz="3600" dirty="0"/>
              <a:t> </a:t>
            </a:r>
            <a:r>
              <a:rPr lang="es-ES" sz="3600" dirty="0" err="1"/>
              <a:t>est</a:t>
            </a:r>
            <a:r>
              <a:rPr lang="es-ES" sz="3600" dirty="0"/>
              <a:t>?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960C867-1EB2-4AF0-9E4E-DF8BF547E972}"/>
              </a:ext>
            </a:extLst>
          </p:cNvPr>
          <p:cNvSpPr txBox="1"/>
          <p:nvPr/>
        </p:nvSpPr>
        <p:spPr>
          <a:xfrm>
            <a:off x="7566991" y="4658997"/>
            <a:ext cx="398380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3600" dirty="0"/>
              <a:t>Qui sunt?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6CD6668-4C94-4E9E-BDAB-23F4B160AAE5}"/>
              </a:ext>
            </a:extLst>
          </p:cNvPr>
          <p:cNvSpPr txBox="1"/>
          <p:nvPr/>
        </p:nvSpPr>
        <p:spPr>
          <a:xfrm>
            <a:off x="8335616" y="2464748"/>
            <a:ext cx="304140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3600" dirty="0" err="1"/>
              <a:t>Discipulus</a:t>
            </a:r>
            <a:r>
              <a:rPr lang="es-ES" sz="3600" dirty="0"/>
              <a:t>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4224E9D-45A0-4099-B50C-072A061FF72E}"/>
              </a:ext>
            </a:extLst>
          </p:cNvPr>
          <p:cNvSpPr txBox="1"/>
          <p:nvPr/>
        </p:nvSpPr>
        <p:spPr>
          <a:xfrm>
            <a:off x="8335616" y="3885626"/>
            <a:ext cx="304140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3600" dirty="0" err="1"/>
              <a:t>Discipula</a:t>
            </a:r>
            <a:r>
              <a:rPr lang="es-ES" sz="3600" dirty="0"/>
              <a:t>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86A5A29-F4FE-4792-899F-45AD136A5749}"/>
              </a:ext>
            </a:extLst>
          </p:cNvPr>
          <p:cNvSpPr txBox="1"/>
          <p:nvPr/>
        </p:nvSpPr>
        <p:spPr>
          <a:xfrm>
            <a:off x="8335616" y="5267780"/>
            <a:ext cx="304140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3600" dirty="0" err="1"/>
              <a:t>Discipuli</a:t>
            </a:r>
            <a:r>
              <a:rPr lang="es-ES" sz="3600" dirty="0"/>
              <a:t>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A86DEE2-6A6E-4222-ACD1-9CE7A9871A18}"/>
              </a:ext>
            </a:extLst>
          </p:cNvPr>
          <p:cNvSpPr txBox="1"/>
          <p:nvPr/>
        </p:nvSpPr>
        <p:spPr>
          <a:xfrm>
            <a:off x="709704" y="442366"/>
            <a:ext cx="23302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/>
              <a:t>DISC</a:t>
            </a:r>
            <a:r>
              <a:rPr lang="es-ES" sz="3200" b="1" dirty="0">
                <a:solidFill>
                  <a:srgbClr val="C00000"/>
                </a:solidFill>
              </a:rPr>
              <a:t>-ERE</a:t>
            </a:r>
          </a:p>
        </p:txBody>
      </p:sp>
    </p:spTree>
    <p:extLst>
      <p:ext uri="{BB962C8B-B14F-4D97-AF65-F5344CB8AC3E}">
        <p14:creationId xmlns:p14="http://schemas.microsoft.com/office/powerpoint/2010/main" val="270918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5" grpId="1" animBg="1"/>
      <p:bldP spid="5" grpId="2" animBg="1"/>
      <p:bldP spid="6" grpId="0" animBg="1"/>
      <p:bldP spid="7" grpId="0" animBg="1"/>
      <p:bldP spid="7" grpId="1" animBg="1"/>
      <p:bldP spid="7" grpId="2" animBg="1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rofesores - Iconos gratis de personas">
            <a:extLst>
              <a:ext uri="{FF2B5EF4-FFF2-40B4-BE49-F238E27FC236}">
                <a16:creationId xmlns:a16="http://schemas.microsoft.com/office/drawing/2014/main" id="{888F3EFD-53B2-4594-9F07-3F03ADEE4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47" y="666136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CFE3F4F-6324-49D9-B0A5-79B30847A75B}"/>
              </a:ext>
            </a:extLst>
          </p:cNvPr>
          <p:cNvSpPr txBox="1"/>
          <p:nvPr/>
        </p:nvSpPr>
        <p:spPr>
          <a:xfrm>
            <a:off x="5624225" y="2319560"/>
            <a:ext cx="60549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Magistri</a:t>
            </a:r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_______.</a:t>
            </a:r>
            <a:endParaRPr lang="es-ES" sz="5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70885F-97A1-46E7-BD52-8C486B792E4A}"/>
              </a:ext>
            </a:extLst>
          </p:cNvPr>
          <p:cNvSpPr txBox="1"/>
          <p:nvPr/>
        </p:nvSpPr>
        <p:spPr>
          <a:xfrm>
            <a:off x="8651724" y="2319560"/>
            <a:ext cx="23639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docent</a:t>
            </a:r>
            <a:endParaRPr lang="es-ES" sz="5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47A104B-1F3E-48E0-A87A-1E6C87FCDE29}"/>
              </a:ext>
            </a:extLst>
          </p:cNvPr>
          <p:cNvSpPr txBox="1"/>
          <p:nvPr/>
        </p:nvSpPr>
        <p:spPr>
          <a:xfrm>
            <a:off x="8937808" y="373748"/>
            <a:ext cx="23302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/>
              <a:t>DOC</a:t>
            </a:r>
            <a:r>
              <a:rPr lang="es-ES" sz="3200" b="1" dirty="0">
                <a:solidFill>
                  <a:srgbClr val="C00000"/>
                </a:solidFill>
              </a:rPr>
              <a:t>-ĒRE</a:t>
            </a:r>
          </a:p>
        </p:txBody>
      </p:sp>
    </p:spTree>
    <p:extLst>
      <p:ext uri="{BB962C8B-B14F-4D97-AF65-F5344CB8AC3E}">
        <p14:creationId xmlns:p14="http://schemas.microsoft.com/office/powerpoint/2010/main" val="334229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oncepto de universidad en diseño plano | Vector Gratis | Female teacher,  Teacher logo, Women scientists">
            <a:extLst>
              <a:ext uri="{FF2B5EF4-FFF2-40B4-BE49-F238E27FC236}">
                <a16:creationId xmlns:a16="http://schemas.microsoft.com/office/drawing/2014/main" id="{481AB9FA-B35E-43D5-B27E-2A047B0773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58" t="12196" r="6809"/>
          <a:stretch/>
        </p:blipFill>
        <p:spPr bwMode="auto">
          <a:xfrm>
            <a:off x="808382" y="430674"/>
            <a:ext cx="2570922" cy="588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CFE3F4F-6324-49D9-B0A5-79B30847A75B}"/>
              </a:ext>
            </a:extLst>
          </p:cNvPr>
          <p:cNvSpPr txBox="1"/>
          <p:nvPr/>
        </p:nvSpPr>
        <p:spPr>
          <a:xfrm>
            <a:off x="5654619" y="3114691"/>
            <a:ext cx="653738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Magistra</a:t>
            </a:r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_______.</a:t>
            </a:r>
            <a:endParaRPr lang="es-ES" sz="5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70885F-97A1-46E7-BD52-8C486B792E4A}"/>
              </a:ext>
            </a:extLst>
          </p:cNvPr>
          <p:cNvSpPr txBox="1"/>
          <p:nvPr/>
        </p:nvSpPr>
        <p:spPr>
          <a:xfrm>
            <a:off x="9164500" y="3114691"/>
            <a:ext cx="23639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docet</a:t>
            </a:r>
            <a:endParaRPr lang="es-ES" sz="5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A3C2526-4BF2-40F3-8AFF-37041C551EF0}"/>
              </a:ext>
            </a:extLst>
          </p:cNvPr>
          <p:cNvSpPr txBox="1"/>
          <p:nvPr/>
        </p:nvSpPr>
        <p:spPr>
          <a:xfrm>
            <a:off x="9198222" y="430674"/>
            <a:ext cx="23302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/>
              <a:t>DOC</a:t>
            </a:r>
            <a:r>
              <a:rPr lang="es-ES" sz="3200" b="1" dirty="0">
                <a:solidFill>
                  <a:srgbClr val="C00000"/>
                </a:solidFill>
              </a:rPr>
              <a:t>-ĒRE</a:t>
            </a:r>
          </a:p>
        </p:txBody>
      </p:sp>
    </p:spTree>
    <p:extLst>
      <p:ext uri="{BB962C8B-B14F-4D97-AF65-F5344CB8AC3E}">
        <p14:creationId xmlns:p14="http://schemas.microsoft.com/office/powerpoint/2010/main" val="1954331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oncepto de universidad en diseño plano | Vector Gratis | Female teacher,  Teacher logo, Women scientists">
            <a:extLst>
              <a:ext uri="{FF2B5EF4-FFF2-40B4-BE49-F238E27FC236}">
                <a16:creationId xmlns:a16="http://schemas.microsoft.com/office/drawing/2014/main" id="{481AB9FA-B35E-43D5-B27E-2A047B0773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82" r="6808"/>
          <a:stretch/>
        </p:blipFill>
        <p:spPr bwMode="auto">
          <a:xfrm>
            <a:off x="331305" y="450007"/>
            <a:ext cx="4969564" cy="522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CFE3F4F-6324-49D9-B0A5-79B30847A75B}"/>
              </a:ext>
            </a:extLst>
          </p:cNvPr>
          <p:cNvSpPr txBox="1"/>
          <p:nvPr/>
        </p:nvSpPr>
        <p:spPr>
          <a:xfrm>
            <a:off x="5654619" y="3114691"/>
            <a:ext cx="653738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Magistrae</a:t>
            </a:r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_______.</a:t>
            </a:r>
            <a:endParaRPr lang="es-ES" sz="5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70885F-97A1-46E7-BD52-8C486B792E4A}"/>
              </a:ext>
            </a:extLst>
          </p:cNvPr>
          <p:cNvSpPr txBox="1"/>
          <p:nvPr/>
        </p:nvSpPr>
        <p:spPr>
          <a:xfrm>
            <a:off x="9164500" y="3114691"/>
            <a:ext cx="23639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docent</a:t>
            </a:r>
            <a:endParaRPr lang="es-ES" sz="54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D9A59F7-A5B9-49B1-B6E5-01C27D56B436}"/>
              </a:ext>
            </a:extLst>
          </p:cNvPr>
          <p:cNvSpPr txBox="1"/>
          <p:nvPr/>
        </p:nvSpPr>
        <p:spPr>
          <a:xfrm>
            <a:off x="9299771" y="450007"/>
            <a:ext cx="23302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/>
              <a:t>DOC</a:t>
            </a:r>
            <a:r>
              <a:rPr lang="es-ES" sz="3200" b="1" dirty="0">
                <a:solidFill>
                  <a:srgbClr val="C00000"/>
                </a:solidFill>
              </a:rPr>
              <a:t>-ĒRE</a:t>
            </a:r>
          </a:p>
        </p:txBody>
      </p:sp>
    </p:spTree>
    <p:extLst>
      <p:ext uri="{BB962C8B-B14F-4D97-AF65-F5344CB8AC3E}">
        <p14:creationId xmlns:p14="http://schemas.microsoft.com/office/powerpoint/2010/main" val="1881754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FE3F4F-6324-49D9-B0A5-79B30847A75B}"/>
              </a:ext>
            </a:extLst>
          </p:cNvPr>
          <p:cNvSpPr txBox="1"/>
          <p:nvPr/>
        </p:nvSpPr>
        <p:spPr>
          <a:xfrm>
            <a:off x="1570537" y="2817738"/>
            <a:ext cx="551201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Marcus </a:t>
            </a:r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_______.</a:t>
            </a:r>
            <a:endParaRPr lang="es-ES" sz="5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70885F-97A1-46E7-BD52-8C486B792E4A}"/>
              </a:ext>
            </a:extLst>
          </p:cNvPr>
          <p:cNvSpPr txBox="1"/>
          <p:nvPr/>
        </p:nvSpPr>
        <p:spPr>
          <a:xfrm>
            <a:off x="4462393" y="2817738"/>
            <a:ext cx="234186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legit</a:t>
            </a:r>
            <a:endParaRPr lang="es-ES" sz="5400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7E62047-0FB3-4C6E-8C86-E9E439BEC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454" y="211145"/>
            <a:ext cx="3133850" cy="6136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56B7D4F-DC35-48A9-8A4B-4A9B92C953BF}"/>
              </a:ext>
            </a:extLst>
          </p:cNvPr>
          <p:cNvSpPr txBox="1"/>
          <p:nvPr/>
        </p:nvSpPr>
        <p:spPr>
          <a:xfrm>
            <a:off x="709704" y="442366"/>
            <a:ext cx="23302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/>
              <a:t>LEG</a:t>
            </a:r>
            <a:r>
              <a:rPr lang="es-ES" sz="3200" b="1" dirty="0">
                <a:solidFill>
                  <a:srgbClr val="C00000"/>
                </a:solidFill>
              </a:rPr>
              <a:t>-ERE</a:t>
            </a:r>
          </a:p>
        </p:txBody>
      </p:sp>
    </p:spTree>
    <p:extLst>
      <p:ext uri="{BB962C8B-B14F-4D97-AF65-F5344CB8AC3E}">
        <p14:creationId xmlns:p14="http://schemas.microsoft.com/office/powerpoint/2010/main" val="379297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FE3F4F-6324-49D9-B0A5-79B30847A75B}"/>
              </a:ext>
            </a:extLst>
          </p:cNvPr>
          <p:cNvSpPr txBox="1"/>
          <p:nvPr/>
        </p:nvSpPr>
        <p:spPr>
          <a:xfrm>
            <a:off x="2015216" y="668180"/>
            <a:ext cx="101767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Marcus et Valeria</a:t>
            </a:r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_______.</a:t>
            </a:r>
            <a:endParaRPr lang="es-ES" sz="5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70885F-97A1-46E7-BD52-8C486B792E4A}"/>
              </a:ext>
            </a:extLst>
          </p:cNvPr>
          <p:cNvSpPr txBox="1"/>
          <p:nvPr/>
        </p:nvSpPr>
        <p:spPr>
          <a:xfrm>
            <a:off x="7857559" y="638894"/>
            <a:ext cx="234186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legunt</a:t>
            </a:r>
            <a:endParaRPr lang="es-ES" sz="5400" dirty="0"/>
          </a:p>
        </p:txBody>
      </p:sp>
      <p:pic>
        <p:nvPicPr>
          <p:cNvPr id="3076" name="Picture 4" descr="Vector Transparente PNG Y SVG De Carácter De Lectura Niña Sonriente">
            <a:extLst>
              <a:ext uri="{FF2B5EF4-FFF2-40B4-BE49-F238E27FC236}">
                <a16:creationId xmlns:a16="http://schemas.microsoft.com/office/drawing/2014/main" id="{26C0E507-89DA-479F-97B6-42954B038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325" y="2914768"/>
            <a:ext cx="3459397" cy="3459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07E62047-0FB3-4C6E-8C86-E9E439BEC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1541" y="1802295"/>
            <a:ext cx="2334803" cy="4571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1EE8A2E-59D1-43C8-B53E-5EB788FCA3AD}"/>
              </a:ext>
            </a:extLst>
          </p:cNvPr>
          <p:cNvSpPr txBox="1"/>
          <p:nvPr/>
        </p:nvSpPr>
        <p:spPr>
          <a:xfrm>
            <a:off x="325391" y="5345670"/>
            <a:ext cx="23302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/>
              <a:t>LEG</a:t>
            </a:r>
            <a:r>
              <a:rPr lang="es-ES" sz="3200" b="1" dirty="0">
                <a:solidFill>
                  <a:srgbClr val="C00000"/>
                </a:solidFill>
              </a:rPr>
              <a:t>-ERE</a:t>
            </a:r>
          </a:p>
        </p:txBody>
      </p:sp>
    </p:spTree>
    <p:extLst>
      <p:ext uri="{BB962C8B-B14F-4D97-AF65-F5344CB8AC3E}">
        <p14:creationId xmlns:p14="http://schemas.microsoft.com/office/powerpoint/2010/main" val="398660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FE3F4F-6324-49D9-B0A5-79B30847A75B}"/>
              </a:ext>
            </a:extLst>
          </p:cNvPr>
          <p:cNvSpPr txBox="1"/>
          <p:nvPr/>
        </p:nvSpPr>
        <p:spPr>
          <a:xfrm>
            <a:off x="921180" y="2967335"/>
            <a:ext cx="551201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Puer</a:t>
            </a:r>
            <a:r>
              <a:rPr lang="en-US" sz="5400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_______.</a:t>
            </a:r>
            <a:endParaRPr lang="es-ES" sz="5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70885F-97A1-46E7-BD52-8C486B792E4A}"/>
              </a:ext>
            </a:extLst>
          </p:cNvPr>
          <p:cNvSpPr txBox="1"/>
          <p:nvPr/>
        </p:nvSpPr>
        <p:spPr>
          <a:xfrm>
            <a:off x="2729949" y="2967335"/>
            <a:ext cx="28683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scribit</a:t>
            </a:r>
            <a:endParaRPr lang="es-ES" sz="5400" dirty="0"/>
          </a:p>
        </p:txBody>
      </p:sp>
      <p:pic>
        <p:nvPicPr>
          <p:cNvPr id="4098" name="Picture 2" descr="Niños en clase con una pizarra, concepto de regreso a la escuela,  personajes lindos. | Vector Premium">
            <a:extLst>
              <a:ext uri="{FF2B5EF4-FFF2-40B4-BE49-F238E27FC236}">
                <a16:creationId xmlns:a16="http://schemas.microsoft.com/office/drawing/2014/main" id="{958114E6-8129-4045-969A-ABA740E00F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8" t="50928" r="63847" b="4846"/>
          <a:stretch/>
        </p:blipFill>
        <p:spPr bwMode="auto">
          <a:xfrm>
            <a:off x="6817512" y="390707"/>
            <a:ext cx="3968292" cy="541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013E2C5-766B-45FA-A3E6-89BF77136756}"/>
              </a:ext>
            </a:extLst>
          </p:cNvPr>
          <p:cNvSpPr txBox="1"/>
          <p:nvPr/>
        </p:nvSpPr>
        <p:spPr>
          <a:xfrm>
            <a:off x="709704" y="442366"/>
            <a:ext cx="23302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/>
              <a:t>SCRIB</a:t>
            </a:r>
            <a:r>
              <a:rPr lang="es-ES" sz="3200" b="1" dirty="0">
                <a:solidFill>
                  <a:srgbClr val="C00000"/>
                </a:solidFill>
              </a:rPr>
              <a:t>-ERE</a:t>
            </a:r>
          </a:p>
        </p:txBody>
      </p:sp>
    </p:spTree>
    <p:extLst>
      <p:ext uri="{BB962C8B-B14F-4D97-AF65-F5344CB8AC3E}">
        <p14:creationId xmlns:p14="http://schemas.microsoft.com/office/powerpoint/2010/main" val="4172122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FE3F4F-6324-49D9-B0A5-79B30847A75B}"/>
              </a:ext>
            </a:extLst>
          </p:cNvPr>
          <p:cNvSpPr txBox="1"/>
          <p:nvPr/>
        </p:nvSpPr>
        <p:spPr>
          <a:xfrm>
            <a:off x="1570537" y="2817738"/>
            <a:ext cx="551201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Pueri</a:t>
            </a:r>
            <a:r>
              <a:rPr lang="en-US" sz="5400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_</a:t>
            </a:r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_______.</a:t>
            </a:r>
            <a:endParaRPr lang="es-ES" sz="5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70885F-97A1-46E7-BD52-8C486B792E4A}"/>
              </a:ext>
            </a:extLst>
          </p:cNvPr>
          <p:cNvSpPr txBox="1"/>
          <p:nvPr/>
        </p:nvSpPr>
        <p:spPr>
          <a:xfrm>
            <a:off x="3509374" y="2817737"/>
            <a:ext cx="2775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scribunt</a:t>
            </a:r>
            <a:endParaRPr lang="es-ES" sz="5400" dirty="0"/>
          </a:p>
        </p:txBody>
      </p:sp>
      <p:pic>
        <p:nvPicPr>
          <p:cNvPr id="4098" name="Picture 2" descr="Niños en clase con una pizarra, concepto de regreso a la escuela,  personajes lindos. | Vector Premium">
            <a:extLst>
              <a:ext uri="{FF2B5EF4-FFF2-40B4-BE49-F238E27FC236}">
                <a16:creationId xmlns:a16="http://schemas.microsoft.com/office/drawing/2014/main" id="{958114E6-8129-4045-969A-ABA740E00F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5" t="50816" r="62975" b="4156"/>
          <a:stretch/>
        </p:blipFill>
        <p:spPr bwMode="auto">
          <a:xfrm>
            <a:off x="8996366" y="1557488"/>
            <a:ext cx="2897553" cy="3743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Niños en clase con una pizarra, concepto de regreso a la escuela,  personajes lindos. | Vector Premium">
            <a:extLst>
              <a:ext uri="{FF2B5EF4-FFF2-40B4-BE49-F238E27FC236}">
                <a16:creationId xmlns:a16="http://schemas.microsoft.com/office/drawing/2014/main" id="{1B1CF258-BC76-4C31-9BC3-FE91922B82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07" t="6225" r="37083" b="48747"/>
          <a:stretch/>
        </p:blipFill>
        <p:spPr bwMode="auto">
          <a:xfrm>
            <a:off x="6349178" y="1407891"/>
            <a:ext cx="2897553" cy="3743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FF762CD-F1A8-40BD-A685-AA9823EAAA14}"/>
              </a:ext>
            </a:extLst>
          </p:cNvPr>
          <p:cNvSpPr txBox="1"/>
          <p:nvPr/>
        </p:nvSpPr>
        <p:spPr>
          <a:xfrm>
            <a:off x="709704" y="442366"/>
            <a:ext cx="23302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/>
              <a:t>SCRIB</a:t>
            </a:r>
            <a:r>
              <a:rPr lang="es-ES" sz="3200" b="1" dirty="0">
                <a:solidFill>
                  <a:srgbClr val="C00000"/>
                </a:solidFill>
              </a:rPr>
              <a:t>-ERE</a:t>
            </a:r>
          </a:p>
        </p:txBody>
      </p:sp>
    </p:spTree>
    <p:extLst>
      <p:ext uri="{BB962C8B-B14F-4D97-AF65-F5344CB8AC3E}">
        <p14:creationId xmlns:p14="http://schemas.microsoft.com/office/powerpoint/2010/main" val="1558775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iños en clase con una pizarra, concepto de regreso a la escuela,  personajes lindos. | Vector Premium">
            <a:extLst>
              <a:ext uri="{FF2B5EF4-FFF2-40B4-BE49-F238E27FC236}">
                <a16:creationId xmlns:a16="http://schemas.microsoft.com/office/drawing/2014/main" id="{958114E6-8129-4045-969A-ABA740E00F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03" t="7675" r="9392" b="48099"/>
          <a:stretch/>
        </p:blipFill>
        <p:spPr bwMode="auto">
          <a:xfrm>
            <a:off x="6817512" y="390707"/>
            <a:ext cx="3968292" cy="541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BFEEECD-E2AC-4231-B4BA-D3FBF51E9C61}"/>
              </a:ext>
            </a:extLst>
          </p:cNvPr>
          <p:cNvSpPr txBox="1"/>
          <p:nvPr/>
        </p:nvSpPr>
        <p:spPr>
          <a:xfrm>
            <a:off x="1172971" y="2967335"/>
            <a:ext cx="551201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Puer</a:t>
            </a:r>
            <a:r>
              <a:rPr lang="en-US" sz="5400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_______.</a:t>
            </a:r>
            <a:endParaRPr lang="es-ES" sz="54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9AAF7F4-D83E-450E-822D-4BA5523485AE}"/>
              </a:ext>
            </a:extLst>
          </p:cNvPr>
          <p:cNvSpPr txBox="1"/>
          <p:nvPr/>
        </p:nvSpPr>
        <p:spPr>
          <a:xfrm>
            <a:off x="2981740" y="2967335"/>
            <a:ext cx="28683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studet</a:t>
            </a:r>
            <a:endParaRPr lang="es-ES" sz="54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4B175E2-6B14-4513-96C7-91CCDA6FC37A}"/>
              </a:ext>
            </a:extLst>
          </p:cNvPr>
          <p:cNvSpPr txBox="1"/>
          <p:nvPr/>
        </p:nvSpPr>
        <p:spPr>
          <a:xfrm>
            <a:off x="504796" y="563196"/>
            <a:ext cx="23302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/>
              <a:t>STUD</a:t>
            </a:r>
            <a:r>
              <a:rPr lang="es-ES" sz="3200" b="1" dirty="0">
                <a:solidFill>
                  <a:srgbClr val="C00000"/>
                </a:solidFill>
              </a:rPr>
              <a:t>-ĒRE</a:t>
            </a:r>
          </a:p>
        </p:txBody>
      </p:sp>
    </p:spTree>
    <p:extLst>
      <p:ext uri="{BB962C8B-B14F-4D97-AF65-F5344CB8AC3E}">
        <p14:creationId xmlns:p14="http://schemas.microsoft.com/office/powerpoint/2010/main" val="379974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FE3F4F-6324-49D9-B0A5-79B30847A75B}"/>
              </a:ext>
            </a:extLst>
          </p:cNvPr>
          <p:cNvSpPr txBox="1"/>
          <p:nvPr/>
        </p:nvSpPr>
        <p:spPr>
          <a:xfrm>
            <a:off x="854919" y="2777982"/>
            <a:ext cx="551201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Pueri</a:t>
            </a:r>
            <a:r>
              <a:rPr lang="en-US" sz="5400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_______.</a:t>
            </a:r>
            <a:endParaRPr lang="es-ES" sz="5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70885F-97A1-46E7-BD52-8C486B792E4A}"/>
              </a:ext>
            </a:extLst>
          </p:cNvPr>
          <p:cNvSpPr txBox="1"/>
          <p:nvPr/>
        </p:nvSpPr>
        <p:spPr>
          <a:xfrm>
            <a:off x="2769705" y="2777982"/>
            <a:ext cx="28683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student</a:t>
            </a:r>
            <a:endParaRPr lang="es-ES" sz="5400" dirty="0"/>
          </a:p>
        </p:txBody>
      </p:sp>
      <p:pic>
        <p:nvPicPr>
          <p:cNvPr id="4098" name="Picture 2" descr="Niños en clase con una pizarra, concepto de regreso a la escuela,  personajes lindos. | Vector Premium">
            <a:extLst>
              <a:ext uri="{FF2B5EF4-FFF2-40B4-BE49-F238E27FC236}">
                <a16:creationId xmlns:a16="http://schemas.microsoft.com/office/drawing/2014/main" id="{958114E6-8129-4045-969A-ABA740E00F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5" t="5774" r="9551" b="50000"/>
          <a:stretch/>
        </p:blipFill>
        <p:spPr bwMode="auto">
          <a:xfrm>
            <a:off x="6103360" y="1560443"/>
            <a:ext cx="5820452" cy="39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41A5CDC-6F64-484D-AFA3-DE9C63B6E547}"/>
              </a:ext>
            </a:extLst>
          </p:cNvPr>
          <p:cNvSpPr txBox="1"/>
          <p:nvPr/>
        </p:nvSpPr>
        <p:spPr>
          <a:xfrm>
            <a:off x="504796" y="563196"/>
            <a:ext cx="23302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/>
              <a:t>STUD</a:t>
            </a:r>
            <a:r>
              <a:rPr lang="es-ES" sz="3200" b="1" dirty="0">
                <a:solidFill>
                  <a:srgbClr val="C00000"/>
                </a:solidFill>
              </a:rPr>
              <a:t>-ĒRE</a:t>
            </a:r>
          </a:p>
        </p:txBody>
      </p:sp>
    </p:spTree>
    <p:extLst>
      <p:ext uri="{BB962C8B-B14F-4D97-AF65-F5344CB8AC3E}">
        <p14:creationId xmlns:p14="http://schemas.microsoft.com/office/powerpoint/2010/main" val="2747425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FE3F4F-6324-49D9-B0A5-79B30847A75B}"/>
              </a:ext>
            </a:extLst>
          </p:cNvPr>
          <p:cNvSpPr txBox="1"/>
          <p:nvPr/>
        </p:nvSpPr>
        <p:spPr>
          <a:xfrm>
            <a:off x="1570537" y="2817738"/>
            <a:ext cx="551201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Puella</a:t>
            </a:r>
            <a:r>
              <a:rPr lang="en-US" sz="5400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_______.</a:t>
            </a:r>
            <a:endParaRPr lang="es-ES" sz="5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70885F-97A1-46E7-BD52-8C486B792E4A}"/>
              </a:ext>
            </a:extLst>
          </p:cNvPr>
          <p:cNvSpPr txBox="1"/>
          <p:nvPr/>
        </p:nvSpPr>
        <p:spPr>
          <a:xfrm>
            <a:off x="3823944" y="2817738"/>
            <a:ext cx="2775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studet</a:t>
            </a:r>
            <a:endParaRPr lang="es-ES" sz="5400" dirty="0"/>
          </a:p>
        </p:txBody>
      </p:sp>
      <p:pic>
        <p:nvPicPr>
          <p:cNvPr id="4098" name="Picture 2" descr="Niños en clase con una pizarra, concepto de regreso a la escuela,  personajes lindos. | Vector Premium">
            <a:extLst>
              <a:ext uri="{FF2B5EF4-FFF2-40B4-BE49-F238E27FC236}">
                <a16:creationId xmlns:a16="http://schemas.microsoft.com/office/drawing/2014/main" id="{958114E6-8129-4045-969A-ABA740E00F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74" t="51236" r="8216" b="3736"/>
          <a:stretch/>
        </p:blipFill>
        <p:spPr bwMode="auto">
          <a:xfrm>
            <a:off x="7604888" y="928367"/>
            <a:ext cx="3871584" cy="5001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EFDE82A-5656-4683-A604-2D75AD55AE7B}"/>
              </a:ext>
            </a:extLst>
          </p:cNvPr>
          <p:cNvSpPr txBox="1"/>
          <p:nvPr/>
        </p:nvSpPr>
        <p:spPr>
          <a:xfrm>
            <a:off x="504796" y="563196"/>
            <a:ext cx="23302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/>
              <a:t>STUD</a:t>
            </a:r>
            <a:r>
              <a:rPr lang="es-ES" sz="3200" b="1" dirty="0">
                <a:solidFill>
                  <a:srgbClr val="C00000"/>
                </a:solidFill>
              </a:rPr>
              <a:t>-ĒRE</a:t>
            </a:r>
          </a:p>
        </p:txBody>
      </p:sp>
    </p:spTree>
    <p:extLst>
      <p:ext uri="{BB962C8B-B14F-4D97-AF65-F5344CB8AC3E}">
        <p14:creationId xmlns:p14="http://schemas.microsoft.com/office/powerpoint/2010/main" val="226014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FE3F4F-6324-49D9-B0A5-79B30847A75B}"/>
              </a:ext>
            </a:extLst>
          </p:cNvPr>
          <p:cNvSpPr txBox="1"/>
          <p:nvPr/>
        </p:nvSpPr>
        <p:spPr>
          <a:xfrm>
            <a:off x="1570537" y="2817738"/>
            <a:ext cx="551201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Puellae</a:t>
            </a:r>
            <a:r>
              <a:rPr lang="en-US" sz="5400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_______.</a:t>
            </a:r>
            <a:endParaRPr lang="es-ES" sz="5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70885F-97A1-46E7-BD52-8C486B792E4A}"/>
              </a:ext>
            </a:extLst>
          </p:cNvPr>
          <p:cNvSpPr txBox="1"/>
          <p:nvPr/>
        </p:nvSpPr>
        <p:spPr>
          <a:xfrm>
            <a:off x="4028661" y="2817738"/>
            <a:ext cx="2775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student</a:t>
            </a:r>
            <a:endParaRPr lang="es-ES" sz="5400" dirty="0"/>
          </a:p>
        </p:txBody>
      </p:sp>
      <p:pic>
        <p:nvPicPr>
          <p:cNvPr id="4098" name="Picture 2" descr="Niños en clase con una pizarra, concepto de regreso a la escuela,  personajes lindos. | Vector Premium">
            <a:extLst>
              <a:ext uri="{FF2B5EF4-FFF2-40B4-BE49-F238E27FC236}">
                <a16:creationId xmlns:a16="http://schemas.microsoft.com/office/drawing/2014/main" id="{958114E6-8129-4045-969A-ABA740E00F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76" t="51236" r="8216" b="3736"/>
          <a:stretch/>
        </p:blipFill>
        <p:spPr bwMode="auto">
          <a:xfrm>
            <a:off x="6804260" y="1739348"/>
            <a:ext cx="4955730" cy="3379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D1E3698-4CC4-46A1-A30C-2C6E50085041}"/>
              </a:ext>
            </a:extLst>
          </p:cNvPr>
          <p:cNvSpPr txBox="1"/>
          <p:nvPr/>
        </p:nvSpPr>
        <p:spPr>
          <a:xfrm>
            <a:off x="504796" y="563196"/>
            <a:ext cx="23302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/>
              <a:t>STUD</a:t>
            </a:r>
            <a:r>
              <a:rPr lang="es-ES" sz="3200" b="1" dirty="0">
                <a:solidFill>
                  <a:srgbClr val="C00000"/>
                </a:solidFill>
              </a:rPr>
              <a:t>-ĒRE</a:t>
            </a:r>
          </a:p>
        </p:txBody>
      </p:sp>
    </p:spTree>
    <p:extLst>
      <p:ext uri="{BB962C8B-B14F-4D97-AF65-F5344CB8AC3E}">
        <p14:creationId xmlns:p14="http://schemas.microsoft.com/office/powerpoint/2010/main" val="274300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FE3F4F-6324-49D9-B0A5-79B30847A75B}"/>
              </a:ext>
            </a:extLst>
          </p:cNvPr>
          <p:cNvSpPr txBox="1"/>
          <p:nvPr/>
        </p:nvSpPr>
        <p:spPr>
          <a:xfrm>
            <a:off x="854919" y="2777982"/>
            <a:ext cx="551201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Paulus _</a:t>
            </a:r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_______.</a:t>
            </a:r>
            <a:endParaRPr lang="es-ES" sz="5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70885F-97A1-46E7-BD52-8C486B792E4A}"/>
              </a:ext>
            </a:extLst>
          </p:cNvPr>
          <p:cNvSpPr txBox="1"/>
          <p:nvPr/>
        </p:nvSpPr>
        <p:spPr>
          <a:xfrm>
            <a:off x="3226992" y="2777982"/>
            <a:ext cx="28683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appell</a:t>
            </a:r>
            <a:r>
              <a:rPr lang="en-US" sz="54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endParaRPr lang="es-ES" sz="5400" dirty="0"/>
          </a:p>
        </p:txBody>
      </p:sp>
      <p:pic>
        <p:nvPicPr>
          <p:cNvPr id="7" name="Imagen 6" descr="Una persona con un traje de color negro&#10;&#10;Descripción generada automáticamente con confianza baja">
            <a:extLst>
              <a:ext uri="{FF2B5EF4-FFF2-40B4-BE49-F238E27FC236}">
                <a16:creationId xmlns:a16="http://schemas.microsoft.com/office/drawing/2014/main" id="{07A87A7A-341E-4F1E-BC14-4C09EDA98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903" y="841378"/>
            <a:ext cx="2301097" cy="5142116"/>
          </a:xfrm>
          <a:prstGeom prst="rect">
            <a:avLst/>
          </a:prstGeom>
        </p:spPr>
      </p:pic>
      <p:sp>
        <p:nvSpPr>
          <p:cNvPr id="8" name="Bocadillo: ovalado 7">
            <a:extLst>
              <a:ext uri="{FF2B5EF4-FFF2-40B4-BE49-F238E27FC236}">
                <a16:creationId xmlns:a16="http://schemas.microsoft.com/office/drawing/2014/main" id="{4D52A92B-9F17-4572-B329-F49713850A78}"/>
              </a:ext>
            </a:extLst>
          </p:cNvPr>
          <p:cNvSpPr/>
          <p:nvPr/>
        </p:nvSpPr>
        <p:spPr>
          <a:xfrm>
            <a:off x="7958722" y="430561"/>
            <a:ext cx="2531165" cy="821635"/>
          </a:xfrm>
          <a:prstGeom prst="wedgeEllipseCallout">
            <a:avLst>
              <a:gd name="adj1" fmla="val -44393"/>
              <a:gd name="adj2" fmla="val 7217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>
                <a:solidFill>
                  <a:schemeClr val="bg2">
                    <a:lumMod val="10000"/>
                  </a:schemeClr>
                </a:solidFill>
              </a:rPr>
              <a:t>Marce!</a:t>
            </a:r>
          </a:p>
        </p:txBody>
      </p:sp>
      <p:pic>
        <p:nvPicPr>
          <p:cNvPr id="10" name="Imagen 9" descr="Imagen que contiene persona, vestido, parado, mujer&#10;&#10;Descripción generada automáticamente">
            <a:extLst>
              <a:ext uri="{FF2B5EF4-FFF2-40B4-BE49-F238E27FC236}">
                <a16:creationId xmlns:a16="http://schemas.microsoft.com/office/drawing/2014/main" id="{6037969A-AD55-4277-8092-097B5A0387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48242" y="1007164"/>
            <a:ext cx="3308563" cy="53528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F9246DE-A2DA-4C85-A027-86681B5E3C95}"/>
              </a:ext>
            </a:extLst>
          </p:cNvPr>
          <p:cNvSpPr txBox="1"/>
          <p:nvPr/>
        </p:nvSpPr>
        <p:spPr>
          <a:xfrm>
            <a:off x="709704" y="442366"/>
            <a:ext cx="23302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/>
              <a:t>APPELL</a:t>
            </a:r>
            <a:r>
              <a:rPr lang="es-ES" sz="3200" b="1" dirty="0">
                <a:solidFill>
                  <a:srgbClr val="C00000"/>
                </a:solidFill>
              </a:rPr>
              <a:t>-ĀRE</a:t>
            </a:r>
          </a:p>
        </p:txBody>
      </p:sp>
    </p:spTree>
    <p:extLst>
      <p:ext uri="{BB962C8B-B14F-4D97-AF65-F5344CB8AC3E}">
        <p14:creationId xmlns:p14="http://schemas.microsoft.com/office/powerpoint/2010/main" val="25977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FE3F4F-6324-49D9-B0A5-79B30847A75B}"/>
              </a:ext>
            </a:extLst>
          </p:cNvPr>
          <p:cNvSpPr txBox="1"/>
          <p:nvPr/>
        </p:nvSpPr>
        <p:spPr>
          <a:xfrm>
            <a:off x="854919" y="2777982"/>
            <a:ext cx="551201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Paulus et Lucius ___</a:t>
            </a:r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_______.</a:t>
            </a:r>
            <a:endParaRPr lang="es-ES" sz="5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70885F-97A1-46E7-BD52-8C486B792E4A}"/>
              </a:ext>
            </a:extLst>
          </p:cNvPr>
          <p:cNvSpPr txBox="1"/>
          <p:nvPr/>
        </p:nvSpPr>
        <p:spPr>
          <a:xfrm>
            <a:off x="1128148" y="3608978"/>
            <a:ext cx="32715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appell</a:t>
            </a:r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</a:t>
            </a:r>
            <a:endParaRPr lang="es-ES" sz="5400" dirty="0"/>
          </a:p>
        </p:txBody>
      </p:sp>
      <p:pic>
        <p:nvPicPr>
          <p:cNvPr id="7" name="Imagen 6" descr="Una persona con un traje de color negro&#10;&#10;Descripción generada automáticamente con confianza baja">
            <a:extLst>
              <a:ext uri="{FF2B5EF4-FFF2-40B4-BE49-F238E27FC236}">
                <a16:creationId xmlns:a16="http://schemas.microsoft.com/office/drawing/2014/main" id="{07A87A7A-341E-4F1E-BC14-4C09EDA98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903" y="841378"/>
            <a:ext cx="2301097" cy="5142116"/>
          </a:xfrm>
          <a:prstGeom prst="rect">
            <a:avLst/>
          </a:prstGeom>
        </p:spPr>
      </p:pic>
      <p:sp>
        <p:nvSpPr>
          <p:cNvPr id="8" name="Bocadillo: ovalado 7">
            <a:extLst>
              <a:ext uri="{FF2B5EF4-FFF2-40B4-BE49-F238E27FC236}">
                <a16:creationId xmlns:a16="http://schemas.microsoft.com/office/drawing/2014/main" id="{4D52A92B-9F17-4572-B329-F49713850A78}"/>
              </a:ext>
            </a:extLst>
          </p:cNvPr>
          <p:cNvSpPr/>
          <p:nvPr/>
        </p:nvSpPr>
        <p:spPr>
          <a:xfrm flipH="1">
            <a:off x="4910498" y="442366"/>
            <a:ext cx="2330230" cy="848177"/>
          </a:xfrm>
          <a:prstGeom prst="wedgeEllipseCallout">
            <a:avLst>
              <a:gd name="adj1" fmla="val -44393"/>
              <a:gd name="adj2" fmla="val 7217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>
                <a:solidFill>
                  <a:schemeClr val="bg2">
                    <a:lumMod val="10000"/>
                  </a:schemeClr>
                </a:solidFill>
              </a:rPr>
              <a:t>Marce!</a:t>
            </a:r>
          </a:p>
        </p:txBody>
      </p:sp>
      <p:pic>
        <p:nvPicPr>
          <p:cNvPr id="9" name="Imagen 8" descr="Dibujo de una mujer con un vestido de color negro&#10;&#10;Descripción generada automáticamente con confianza baja">
            <a:extLst>
              <a:ext uri="{FF2B5EF4-FFF2-40B4-BE49-F238E27FC236}">
                <a16:creationId xmlns:a16="http://schemas.microsoft.com/office/drawing/2014/main" id="{C0F0CCC2-95FD-4AB5-A563-30710D02B8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57536" y="874506"/>
            <a:ext cx="2056846" cy="5142115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88515FF4-0DA0-4EB6-B09A-F7DE6FA4D27C}"/>
              </a:ext>
            </a:extLst>
          </p:cNvPr>
          <p:cNvSpPr txBox="1"/>
          <p:nvPr/>
        </p:nvSpPr>
        <p:spPr>
          <a:xfrm>
            <a:off x="709704" y="442366"/>
            <a:ext cx="23302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/>
              <a:t>APPELL</a:t>
            </a:r>
            <a:r>
              <a:rPr lang="es-ES" sz="3200" b="1" dirty="0">
                <a:solidFill>
                  <a:srgbClr val="C00000"/>
                </a:solidFill>
              </a:rPr>
              <a:t>-ĀRE</a:t>
            </a:r>
          </a:p>
        </p:txBody>
      </p:sp>
      <p:sp>
        <p:nvSpPr>
          <p:cNvPr id="12" name="Bocadillo: ovalado 11">
            <a:extLst>
              <a:ext uri="{FF2B5EF4-FFF2-40B4-BE49-F238E27FC236}">
                <a16:creationId xmlns:a16="http://schemas.microsoft.com/office/drawing/2014/main" id="{FA6D322C-35A0-46E8-958A-AAAD20B82EFA}"/>
              </a:ext>
            </a:extLst>
          </p:cNvPr>
          <p:cNvSpPr/>
          <p:nvPr/>
        </p:nvSpPr>
        <p:spPr>
          <a:xfrm flipH="1">
            <a:off x="8389194" y="450417"/>
            <a:ext cx="2330230" cy="848177"/>
          </a:xfrm>
          <a:prstGeom prst="wedgeEllipseCallout">
            <a:avLst>
              <a:gd name="adj1" fmla="val -44393"/>
              <a:gd name="adj2" fmla="val 7217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>
                <a:solidFill>
                  <a:schemeClr val="bg2">
                    <a:lumMod val="10000"/>
                  </a:schemeClr>
                </a:solidFill>
              </a:rPr>
              <a:t>Marce!</a:t>
            </a:r>
          </a:p>
        </p:txBody>
      </p:sp>
    </p:spTree>
    <p:extLst>
      <p:ext uri="{BB962C8B-B14F-4D97-AF65-F5344CB8AC3E}">
        <p14:creationId xmlns:p14="http://schemas.microsoft.com/office/powerpoint/2010/main" val="310275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FE3F4F-6324-49D9-B0A5-79B30847A75B}"/>
              </a:ext>
            </a:extLst>
          </p:cNvPr>
          <p:cNvSpPr txBox="1"/>
          <p:nvPr/>
        </p:nvSpPr>
        <p:spPr>
          <a:xfrm>
            <a:off x="1060174" y="2751477"/>
            <a:ext cx="602238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Antonia </a:t>
            </a:r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______.</a:t>
            </a:r>
            <a:endParaRPr lang="es-ES" sz="5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70885F-97A1-46E7-BD52-8C486B792E4A}"/>
              </a:ext>
            </a:extLst>
          </p:cNvPr>
          <p:cNvSpPr txBox="1"/>
          <p:nvPr/>
        </p:nvSpPr>
        <p:spPr>
          <a:xfrm>
            <a:off x="3942609" y="2751477"/>
            <a:ext cx="28683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ludit</a:t>
            </a:r>
            <a:endParaRPr lang="es-ES" sz="5400" dirty="0"/>
          </a:p>
        </p:txBody>
      </p:sp>
      <p:pic>
        <p:nvPicPr>
          <p:cNvPr id="13" name="Imagen 12" descr="Imagen que contiene niño, jugando, cuarto&#10;&#10;Descripción generada automáticamente">
            <a:extLst>
              <a:ext uri="{FF2B5EF4-FFF2-40B4-BE49-F238E27FC236}">
                <a16:creationId xmlns:a16="http://schemas.microsoft.com/office/drawing/2014/main" id="{61322B10-0ECB-4C22-8A00-2A428DEF73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70" t="51328" r="47982"/>
          <a:stretch/>
        </p:blipFill>
        <p:spPr>
          <a:xfrm>
            <a:off x="7407966" y="839376"/>
            <a:ext cx="3286135" cy="4633748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0221699-E563-4901-BA5F-A8D8DFFAEB36}"/>
              </a:ext>
            </a:extLst>
          </p:cNvPr>
          <p:cNvSpPr txBox="1"/>
          <p:nvPr/>
        </p:nvSpPr>
        <p:spPr>
          <a:xfrm>
            <a:off x="709704" y="442366"/>
            <a:ext cx="23302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/>
              <a:t>LVD</a:t>
            </a:r>
            <a:r>
              <a:rPr lang="es-ES" sz="3200" b="1" dirty="0">
                <a:solidFill>
                  <a:srgbClr val="C00000"/>
                </a:solidFill>
              </a:rPr>
              <a:t>-ERE</a:t>
            </a:r>
          </a:p>
        </p:txBody>
      </p:sp>
    </p:spTree>
    <p:extLst>
      <p:ext uri="{BB962C8B-B14F-4D97-AF65-F5344CB8AC3E}">
        <p14:creationId xmlns:p14="http://schemas.microsoft.com/office/powerpoint/2010/main" val="3476075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FE3F4F-6324-49D9-B0A5-79B30847A75B}"/>
              </a:ext>
            </a:extLst>
          </p:cNvPr>
          <p:cNvSpPr txBox="1"/>
          <p:nvPr/>
        </p:nvSpPr>
        <p:spPr>
          <a:xfrm>
            <a:off x="1060174" y="2751477"/>
            <a:ext cx="602238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Marcus </a:t>
            </a:r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______.</a:t>
            </a:r>
            <a:endParaRPr lang="es-ES" sz="5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70885F-97A1-46E7-BD52-8C486B792E4A}"/>
              </a:ext>
            </a:extLst>
          </p:cNvPr>
          <p:cNvSpPr txBox="1"/>
          <p:nvPr/>
        </p:nvSpPr>
        <p:spPr>
          <a:xfrm>
            <a:off x="3942609" y="2751477"/>
            <a:ext cx="28683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ludit</a:t>
            </a:r>
            <a:endParaRPr lang="es-ES" sz="54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E454368-C699-4C98-9765-9D66843455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026" y="1737697"/>
            <a:ext cx="1884964" cy="338260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62DDD59-341F-4700-9BB2-41FBD53CCF38}"/>
              </a:ext>
            </a:extLst>
          </p:cNvPr>
          <p:cNvSpPr txBox="1"/>
          <p:nvPr/>
        </p:nvSpPr>
        <p:spPr>
          <a:xfrm>
            <a:off x="709704" y="442366"/>
            <a:ext cx="23302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/>
              <a:t>LVD</a:t>
            </a:r>
            <a:r>
              <a:rPr lang="es-ES" sz="3200" b="1" dirty="0">
                <a:solidFill>
                  <a:srgbClr val="C00000"/>
                </a:solidFill>
              </a:rPr>
              <a:t>-ERE</a:t>
            </a:r>
          </a:p>
        </p:txBody>
      </p:sp>
    </p:spTree>
    <p:extLst>
      <p:ext uri="{BB962C8B-B14F-4D97-AF65-F5344CB8AC3E}">
        <p14:creationId xmlns:p14="http://schemas.microsoft.com/office/powerpoint/2010/main" val="4081827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FE3F4F-6324-49D9-B0A5-79B30847A75B}"/>
              </a:ext>
            </a:extLst>
          </p:cNvPr>
          <p:cNvSpPr txBox="1"/>
          <p:nvPr/>
        </p:nvSpPr>
        <p:spPr>
          <a:xfrm>
            <a:off x="463826" y="2300903"/>
            <a:ext cx="659222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Antonia, Paulus et Quintus </a:t>
            </a:r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______.</a:t>
            </a:r>
            <a:endParaRPr lang="es-ES" sz="5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70885F-97A1-46E7-BD52-8C486B792E4A}"/>
              </a:ext>
            </a:extLst>
          </p:cNvPr>
          <p:cNvSpPr txBox="1"/>
          <p:nvPr/>
        </p:nvSpPr>
        <p:spPr>
          <a:xfrm>
            <a:off x="3107722" y="3126460"/>
            <a:ext cx="28683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ludunt</a:t>
            </a:r>
            <a:endParaRPr lang="es-ES" sz="5400" dirty="0"/>
          </a:p>
        </p:txBody>
      </p:sp>
      <p:pic>
        <p:nvPicPr>
          <p:cNvPr id="5" name="Imagen 4" descr="Imagen que contiene niño, jugando, cuarto&#10;&#10;Descripción generada automáticamente">
            <a:extLst>
              <a:ext uri="{FF2B5EF4-FFF2-40B4-BE49-F238E27FC236}">
                <a16:creationId xmlns:a16="http://schemas.microsoft.com/office/drawing/2014/main" id="{8762580A-1FB5-42B6-B938-487A334D67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" t="2655" r="47982"/>
          <a:stretch/>
        </p:blipFill>
        <p:spPr>
          <a:xfrm>
            <a:off x="6559826" y="529568"/>
            <a:ext cx="5068400" cy="519378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0C3F898-FD60-413A-86DF-43AD37181D79}"/>
              </a:ext>
            </a:extLst>
          </p:cNvPr>
          <p:cNvSpPr txBox="1"/>
          <p:nvPr/>
        </p:nvSpPr>
        <p:spPr>
          <a:xfrm>
            <a:off x="709704" y="442366"/>
            <a:ext cx="23302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/>
              <a:t>LVD</a:t>
            </a:r>
            <a:r>
              <a:rPr lang="es-ES" sz="3200" b="1" dirty="0">
                <a:solidFill>
                  <a:srgbClr val="C00000"/>
                </a:solidFill>
              </a:rPr>
              <a:t>-ERE</a:t>
            </a:r>
          </a:p>
        </p:txBody>
      </p:sp>
    </p:spTree>
    <p:extLst>
      <p:ext uri="{BB962C8B-B14F-4D97-AF65-F5344CB8AC3E}">
        <p14:creationId xmlns:p14="http://schemas.microsoft.com/office/powerpoint/2010/main" val="315747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 dibujo de un perro&#10;&#10;Descripción generada automáticamente con confianza media">
            <a:extLst>
              <a:ext uri="{FF2B5EF4-FFF2-40B4-BE49-F238E27FC236}">
                <a16:creationId xmlns:a16="http://schemas.microsoft.com/office/drawing/2014/main" id="{C3FEFD15-4511-4406-A5DE-B6819951E9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070" y="1255864"/>
            <a:ext cx="4110245" cy="411024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CFE3F4F-6324-49D9-B0A5-79B30847A75B}"/>
              </a:ext>
            </a:extLst>
          </p:cNvPr>
          <p:cNvSpPr txBox="1"/>
          <p:nvPr/>
        </p:nvSpPr>
        <p:spPr>
          <a:xfrm>
            <a:off x="1464519" y="4461007"/>
            <a:ext cx="77457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Discipulus</a:t>
            </a:r>
            <a:r>
              <a:rPr lang="en-US" sz="5400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___</a:t>
            </a:r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_______.</a:t>
            </a:r>
            <a:endParaRPr lang="es-ES" sz="5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70885F-97A1-46E7-BD52-8C486B792E4A}"/>
              </a:ext>
            </a:extLst>
          </p:cNvPr>
          <p:cNvSpPr txBox="1"/>
          <p:nvPr/>
        </p:nvSpPr>
        <p:spPr>
          <a:xfrm>
            <a:off x="5115338" y="4442779"/>
            <a:ext cx="34190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comput</a:t>
            </a:r>
            <a:r>
              <a:rPr lang="en-US" sz="54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endParaRPr lang="es-ES" sz="54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86050BE-C354-4D92-A761-9023E294F592}"/>
              </a:ext>
            </a:extLst>
          </p:cNvPr>
          <p:cNvSpPr txBox="1"/>
          <p:nvPr/>
        </p:nvSpPr>
        <p:spPr>
          <a:xfrm>
            <a:off x="709704" y="442366"/>
            <a:ext cx="27623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/>
              <a:t>COMPVT</a:t>
            </a:r>
            <a:r>
              <a:rPr lang="es-ES" sz="3200" b="1" dirty="0">
                <a:solidFill>
                  <a:srgbClr val="C00000"/>
                </a:solidFill>
              </a:rPr>
              <a:t>-ĀRE</a:t>
            </a:r>
          </a:p>
        </p:txBody>
      </p:sp>
    </p:spTree>
    <p:extLst>
      <p:ext uri="{BB962C8B-B14F-4D97-AF65-F5344CB8AC3E}">
        <p14:creationId xmlns:p14="http://schemas.microsoft.com/office/powerpoint/2010/main" val="1671537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FE3F4F-6324-49D9-B0A5-79B30847A75B}"/>
              </a:ext>
            </a:extLst>
          </p:cNvPr>
          <p:cNvSpPr txBox="1"/>
          <p:nvPr/>
        </p:nvSpPr>
        <p:spPr>
          <a:xfrm>
            <a:off x="1305493" y="4790661"/>
            <a:ext cx="77457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Titus ___</a:t>
            </a:r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_______.</a:t>
            </a:r>
            <a:endParaRPr lang="es-ES" sz="5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70885F-97A1-46E7-BD52-8C486B792E4A}"/>
              </a:ext>
            </a:extLst>
          </p:cNvPr>
          <p:cNvSpPr txBox="1"/>
          <p:nvPr/>
        </p:nvSpPr>
        <p:spPr>
          <a:xfrm>
            <a:off x="3935895" y="4790661"/>
            <a:ext cx="34190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audi</a:t>
            </a:r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s-ES" sz="5400" dirty="0"/>
          </a:p>
        </p:txBody>
      </p:sp>
      <p:pic>
        <p:nvPicPr>
          <p:cNvPr id="6" name="Imagen 5" descr="Un dibujo de un perro&#10;&#10;Descripción generada automáticamente con confianza media">
            <a:extLst>
              <a:ext uri="{FF2B5EF4-FFF2-40B4-BE49-F238E27FC236}">
                <a16:creationId xmlns:a16="http://schemas.microsoft.com/office/drawing/2014/main" id="{4826800C-4BD9-4F4A-BA8D-D9313519CE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268" y="640569"/>
            <a:ext cx="5073421" cy="507342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920CEC9-D626-4625-A073-65D334D68872}"/>
              </a:ext>
            </a:extLst>
          </p:cNvPr>
          <p:cNvSpPr txBox="1"/>
          <p:nvPr/>
        </p:nvSpPr>
        <p:spPr>
          <a:xfrm>
            <a:off x="709704" y="442366"/>
            <a:ext cx="23302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/>
              <a:t>AVD</a:t>
            </a:r>
            <a:r>
              <a:rPr lang="es-ES" sz="3200" b="1" dirty="0">
                <a:solidFill>
                  <a:srgbClr val="C00000"/>
                </a:solidFill>
              </a:rPr>
              <a:t>-ĪRE</a:t>
            </a:r>
          </a:p>
        </p:txBody>
      </p:sp>
    </p:spTree>
    <p:extLst>
      <p:ext uri="{BB962C8B-B14F-4D97-AF65-F5344CB8AC3E}">
        <p14:creationId xmlns:p14="http://schemas.microsoft.com/office/powerpoint/2010/main" val="180026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Un dibujo de un perro&#10;&#10;Descripción generada automáticamente con confianza media">
            <a:extLst>
              <a:ext uri="{FF2B5EF4-FFF2-40B4-BE49-F238E27FC236}">
                <a16:creationId xmlns:a16="http://schemas.microsoft.com/office/drawing/2014/main" id="{4826800C-4BD9-4F4A-BA8D-D9313519CE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086" y="235226"/>
            <a:ext cx="4979505" cy="497950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CFE3F4F-6324-49D9-B0A5-79B30847A75B}"/>
              </a:ext>
            </a:extLst>
          </p:cNvPr>
          <p:cNvSpPr txBox="1"/>
          <p:nvPr/>
        </p:nvSpPr>
        <p:spPr>
          <a:xfrm>
            <a:off x="1212728" y="4795637"/>
            <a:ext cx="91637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Titus et Marius  ___</a:t>
            </a:r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_______.</a:t>
            </a:r>
            <a:endParaRPr lang="es-ES" sz="5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70885F-97A1-46E7-BD52-8C486B792E4A}"/>
              </a:ext>
            </a:extLst>
          </p:cNvPr>
          <p:cNvSpPr txBox="1"/>
          <p:nvPr/>
        </p:nvSpPr>
        <p:spPr>
          <a:xfrm>
            <a:off x="6626086" y="4790661"/>
            <a:ext cx="34190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audiun</a:t>
            </a:r>
            <a:r>
              <a:rPr lang="en-US" sz="54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s-ES" sz="5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BDBC49-5A71-4F02-A053-B4DB125CE03C}"/>
              </a:ext>
            </a:extLst>
          </p:cNvPr>
          <p:cNvSpPr txBox="1"/>
          <p:nvPr/>
        </p:nvSpPr>
        <p:spPr>
          <a:xfrm>
            <a:off x="709704" y="442366"/>
            <a:ext cx="23302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/>
              <a:t>AVD</a:t>
            </a:r>
            <a:r>
              <a:rPr lang="es-ES" sz="3200" b="1" dirty="0">
                <a:solidFill>
                  <a:srgbClr val="C00000"/>
                </a:solidFill>
              </a:rPr>
              <a:t>-ĪRE</a:t>
            </a:r>
          </a:p>
        </p:txBody>
      </p:sp>
    </p:spTree>
    <p:extLst>
      <p:ext uri="{BB962C8B-B14F-4D97-AF65-F5344CB8AC3E}">
        <p14:creationId xmlns:p14="http://schemas.microsoft.com/office/powerpoint/2010/main" val="3477302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FE3F4F-6324-49D9-B0A5-79B30847A75B}"/>
              </a:ext>
            </a:extLst>
          </p:cNvPr>
          <p:cNvSpPr txBox="1"/>
          <p:nvPr/>
        </p:nvSpPr>
        <p:spPr>
          <a:xfrm>
            <a:off x="1305493" y="4790661"/>
            <a:ext cx="77457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Magister ___</a:t>
            </a:r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_______.</a:t>
            </a:r>
            <a:endParaRPr lang="es-ES" sz="5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70885F-97A1-46E7-BD52-8C486B792E4A}"/>
              </a:ext>
            </a:extLst>
          </p:cNvPr>
          <p:cNvSpPr txBox="1"/>
          <p:nvPr/>
        </p:nvSpPr>
        <p:spPr>
          <a:xfrm>
            <a:off x="4947410" y="4790661"/>
            <a:ext cx="34190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dici</a:t>
            </a:r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s-ES" sz="54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F18DA41-AFC4-4877-B528-134B37FCFB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287" y="57331"/>
            <a:ext cx="3255480" cy="6171526"/>
          </a:xfrm>
          <a:prstGeom prst="rect">
            <a:avLst/>
          </a:prstGeom>
        </p:spPr>
      </p:pic>
      <p:sp>
        <p:nvSpPr>
          <p:cNvPr id="7" name="Bocadillo: ovalado 6">
            <a:extLst>
              <a:ext uri="{FF2B5EF4-FFF2-40B4-BE49-F238E27FC236}">
                <a16:creationId xmlns:a16="http://schemas.microsoft.com/office/drawing/2014/main" id="{FD77A758-CE64-4718-964E-100471832C3A}"/>
              </a:ext>
            </a:extLst>
          </p:cNvPr>
          <p:cNvSpPr/>
          <p:nvPr/>
        </p:nvSpPr>
        <p:spPr>
          <a:xfrm>
            <a:off x="6239496" y="154703"/>
            <a:ext cx="2213113" cy="1037992"/>
          </a:xfrm>
          <a:prstGeom prst="wedgeEllipseCallout">
            <a:avLst>
              <a:gd name="adj1" fmla="val 73778"/>
              <a:gd name="adj2" fmla="val 43349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55C0EA1-5F73-4104-AC56-E1F5199DE6D9}"/>
              </a:ext>
            </a:extLst>
          </p:cNvPr>
          <p:cNvSpPr txBox="1"/>
          <p:nvPr/>
        </p:nvSpPr>
        <p:spPr>
          <a:xfrm>
            <a:off x="709704" y="442366"/>
            <a:ext cx="23302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/>
              <a:t>DIC</a:t>
            </a:r>
            <a:r>
              <a:rPr lang="es-ES" sz="3200" b="1" dirty="0">
                <a:solidFill>
                  <a:srgbClr val="C00000"/>
                </a:solidFill>
              </a:rPr>
              <a:t>-ERE</a:t>
            </a:r>
          </a:p>
        </p:txBody>
      </p:sp>
    </p:spTree>
    <p:extLst>
      <p:ext uri="{BB962C8B-B14F-4D97-AF65-F5344CB8AC3E}">
        <p14:creationId xmlns:p14="http://schemas.microsoft.com/office/powerpoint/2010/main" val="851698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FE3F4F-6324-49D9-B0A5-79B30847A75B}"/>
              </a:ext>
            </a:extLst>
          </p:cNvPr>
          <p:cNvSpPr txBox="1"/>
          <p:nvPr/>
        </p:nvSpPr>
        <p:spPr>
          <a:xfrm>
            <a:off x="550119" y="2763079"/>
            <a:ext cx="77457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Titus ___</a:t>
            </a:r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_______.</a:t>
            </a:r>
            <a:endParaRPr lang="es-ES" sz="5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70885F-97A1-46E7-BD52-8C486B792E4A}"/>
              </a:ext>
            </a:extLst>
          </p:cNvPr>
          <p:cNvSpPr txBox="1"/>
          <p:nvPr/>
        </p:nvSpPr>
        <p:spPr>
          <a:xfrm>
            <a:off x="2713459" y="2753734"/>
            <a:ext cx="34190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dormi</a:t>
            </a:r>
            <a:r>
              <a:rPr lang="en-US" sz="54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s-ES" sz="5400" dirty="0"/>
          </a:p>
        </p:txBody>
      </p:sp>
      <p:pic>
        <p:nvPicPr>
          <p:cNvPr id="6" name="Imagen 5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DD198D2C-68EB-405C-9975-D2C61E67D3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28"/>
          <a:stretch/>
        </p:blipFill>
        <p:spPr>
          <a:xfrm>
            <a:off x="6533323" y="3101009"/>
            <a:ext cx="5214012" cy="273463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A734D2E-68DD-4E95-BC56-57F0C2CDECBA}"/>
              </a:ext>
            </a:extLst>
          </p:cNvPr>
          <p:cNvSpPr txBox="1"/>
          <p:nvPr/>
        </p:nvSpPr>
        <p:spPr>
          <a:xfrm>
            <a:off x="709704" y="442366"/>
            <a:ext cx="23302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/>
              <a:t>DORM</a:t>
            </a:r>
            <a:r>
              <a:rPr lang="es-ES" sz="3200" b="1" dirty="0">
                <a:solidFill>
                  <a:srgbClr val="C00000"/>
                </a:solidFill>
              </a:rPr>
              <a:t>-ĪRE</a:t>
            </a:r>
          </a:p>
        </p:txBody>
      </p:sp>
    </p:spTree>
    <p:extLst>
      <p:ext uri="{BB962C8B-B14F-4D97-AF65-F5344CB8AC3E}">
        <p14:creationId xmlns:p14="http://schemas.microsoft.com/office/powerpoint/2010/main" val="1695811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FE3F4F-6324-49D9-B0A5-79B30847A75B}"/>
              </a:ext>
            </a:extLst>
          </p:cNvPr>
          <p:cNvSpPr txBox="1"/>
          <p:nvPr/>
        </p:nvSpPr>
        <p:spPr>
          <a:xfrm>
            <a:off x="550119" y="2763079"/>
            <a:ext cx="77457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Valeria ___</a:t>
            </a:r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_______.</a:t>
            </a:r>
            <a:endParaRPr lang="es-ES" sz="5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70885F-97A1-46E7-BD52-8C486B792E4A}"/>
              </a:ext>
            </a:extLst>
          </p:cNvPr>
          <p:cNvSpPr txBox="1"/>
          <p:nvPr/>
        </p:nvSpPr>
        <p:spPr>
          <a:xfrm>
            <a:off x="3376068" y="2763079"/>
            <a:ext cx="34190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dormi</a:t>
            </a:r>
            <a:r>
              <a:rPr lang="en-US" sz="54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s-ES" sz="5400" dirty="0"/>
          </a:p>
        </p:txBody>
      </p:sp>
      <p:pic>
        <p:nvPicPr>
          <p:cNvPr id="6" name="Imagen 5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DD198D2C-68EB-405C-9975-D2C61E67D3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423"/>
          <a:stretch/>
        </p:blipFill>
        <p:spPr>
          <a:xfrm>
            <a:off x="6533323" y="543341"/>
            <a:ext cx="5214012" cy="251791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07CE7E0-B801-4FBA-B1FD-898A86CDD6AC}"/>
              </a:ext>
            </a:extLst>
          </p:cNvPr>
          <p:cNvSpPr txBox="1"/>
          <p:nvPr/>
        </p:nvSpPr>
        <p:spPr>
          <a:xfrm>
            <a:off x="709704" y="442366"/>
            <a:ext cx="23302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/>
              <a:t>DORM</a:t>
            </a:r>
            <a:r>
              <a:rPr lang="es-ES" sz="3200" b="1" dirty="0">
                <a:solidFill>
                  <a:srgbClr val="C00000"/>
                </a:solidFill>
              </a:rPr>
              <a:t>-ĪRE</a:t>
            </a:r>
          </a:p>
        </p:txBody>
      </p:sp>
    </p:spTree>
    <p:extLst>
      <p:ext uri="{BB962C8B-B14F-4D97-AF65-F5344CB8AC3E}">
        <p14:creationId xmlns:p14="http://schemas.microsoft.com/office/powerpoint/2010/main" val="3135537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FE3F4F-6324-49D9-B0A5-79B30847A75B}"/>
              </a:ext>
            </a:extLst>
          </p:cNvPr>
          <p:cNvSpPr txBox="1"/>
          <p:nvPr/>
        </p:nvSpPr>
        <p:spPr>
          <a:xfrm>
            <a:off x="550119" y="2763079"/>
            <a:ext cx="774574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Valeria et Titus ___</a:t>
            </a:r>
            <a:r>
              <a:rPr lang="en-US" sz="54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_______.</a:t>
            </a:r>
            <a:endParaRPr lang="es-ES" sz="5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70885F-97A1-46E7-BD52-8C486B792E4A}"/>
              </a:ext>
            </a:extLst>
          </p:cNvPr>
          <p:cNvSpPr txBox="1"/>
          <p:nvPr/>
        </p:nvSpPr>
        <p:spPr>
          <a:xfrm>
            <a:off x="791895" y="3594075"/>
            <a:ext cx="34190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 err="1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dormiun</a:t>
            </a:r>
            <a:r>
              <a:rPr lang="en-US" sz="5400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s-ES" sz="5400" dirty="0"/>
          </a:p>
        </p:txBody>
      </p:sp>
      <p:pic>
        <p:nvPicPr>
          <p:cNvPr id="6" name="Imagen 5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DD198D2C-68EB-405C-9975-D2C61E67D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323" y="543341"/>
            <a:ext cx="5214012" cy="52923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4C733C6-6E46-4B43-8B09-74934B6C2BDB}"/>
              </a:ext>
            </a:extLst>
          </p:cNvPr>
          <p:cNvSpPr txBox="1"/>
          <p:nvPr/>
        </p:nvSpPr>
        <p:spPr>
          <a:xfrm>
            <a:off x="709704" y="442366"/>
            <a:ext cx="23302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/>
              <a:t>DORM</a:t>
            </a:r>
            <a:r>
              <a:rPr lang="es-ES" sz="3200" b="1" dirty="0">
                <a:solidFill>
                  <a:srgbClr val="C00000"/>
                </a:solidFill>
              </a:rPr>
              <a:t>-ĪRE</a:t>
            </a:r>
          </a:p>
        </p:txBody>
      </p:sp>
    </p:spTree>
    <p:extLst>
      <p:ext uri="{BB962C8B-B14F-4D97-AF65-F5344CB8AC3E}">
        <p14:creationId xmlns:p14="http://schemas.microsoft.com/office/powerpoint/2010/main" val="47006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3" name="Vista general de diapositiva 2">
                <a:extLst>
                  <a:ext uri="{FF2B5EF4-FFF2-40B4-BE49-F238E27FC236}">
                    <a16:creationId xmlns:a16="http://schemas.microsoft.com/office/drawing/2014/main" id="{23C27C27-C22B-4927-BC8F-009D03D273D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73571668"/>
                  </p:ext>
                </p:extLst>
              </p:nvPr>
            </p:nvGraphicFramePr>
            <p:xfrm>
              <a:off x="1122512" y="457409"/>
              <a:ext cx="869267" cy="1155217"/>
            </p:xfrm>
            <a:graphic>
              <a:graphicData uri="http://schemas.microsoft.com/office/powerpoint/2016/slidezoom">
                <pslz:sldZm>
                  <pslz:sldZmObj sldId="261" cId="3342297291">
                    <pslz:zmPr id="{90B2D525-DE84-458C-8705-4AB04731A8D5}" imageType="cover" transitionDur="1000" showBg="0">
                      <p166:blipFill xmlns:p166="http://schemas.microsoft.com/office/powerpoint/2016/6/main"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69267" cy="115521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3" name="Vista general de diapositiva 2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23C27C27-C22B-4927-BC8F-009D03D273D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2512" y="457409"/>
                <a:ext cx="869267" cy="115521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5" name="Vista general de diapositiva 4">
                <a:extLst>
                  <a:ext uri="{FF2B5EF4-FFF2-40B4-BE49-F238E27FC236}">
                    <a16:creationId xmlns:a16="http://schemas.microsoft.com/office/drawing/2014/main" id="{E8DFC2FB-C665-4E78-B2A0-1C12A8BEA49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87788539"/>
                  </p:ext>
                </p:extLst>
              </p:nvPr>
            </p:nvGraphicFramePr>
            <p:xfrm>
              <a:off x="10281212" y="362044"/>
              <a:ext cx="1345941" cy="1345941"/>
            </p:xfrm>
            <a:graphic>
              <a:graphicData uri="http://schemas.microsoft.com/office/powerpoint/2016/slidezoom">
                <pslz:sldZm>
                  <pslz:sldZmObj sldId="267" cId="1954331509">
                    <pslz:zmPr id="{512BCE4C-0E33-42DF-9AF3-7BB928B51E0A}" imageType="cover" transitionDur="1000" showBg="0">
                      <p166:blipFill xmlns:p166="http://schemas.microsoft.com/office/powerpoint/2016/6/main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45941" cy="1345941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5" name="Vista general de diapositiva 4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E8DFC2FB-C665-4E78-B2A0-1C12A8BEA49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81212" y="362044"/>
                <a:ext cx="1345941" cy="13459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7" name="Vista general de diapositiva 6">
                <a:extLst>
                  <a:ext uri="{FF2B5EF4-FFF2-40B4-BE49-F238E27FC236}">
                    <a16:creationId xmlns:a16="http://schemas.microsoft.com/office/drawing/2014/main" id="{63F94A42-5EEB-4EDF-B84A-4D5CABA3B97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70760963"/>
                  </p:ext>
                </p:extLst>
              </p:nvPr>
            </p:nvGraphicFramePr>
            <p:xfrm>
              <a:off x="3118224" y="322950"/>
              <a:ext cx="1424131" cy="1424131"/>
            </p:xfrm>
            <a:graphic>
              <a:graphicData uri="http://schemas.microsoft.com/office/powerpoint/2016/slidezoom">
                <pslz:sldZm>
                  <pslz:sldZmObj sldId="262" cId="1881754043">
                    <pslz:zmPr id="{D4F92188-BA12-4E8B-A4AD-6B717E460574}" imageType="cover" transitionDur="1000" showBg="0">
                      <p166:blipFill xmlns:p166="http://schemas.microsoft.com/office/powerpoint/2016/6/main"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24131" cy="1424131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7" name="Vista general de diapositiva 6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63F94A42-5EEB-4EDF-B84A-4D5CABA3B97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18224" y="322950"/>
                <a:ext cx="1424131" cy="14241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9" name="Vista general de diapositiva 8">
                <a:extLst>
                  <a:ext uri="{FF2B5EF4-FFF2-40B4-BE49-F238E27FC236}">
                    <a16:creationId xmlns:a16="http://schemas.microsoft.com/office/drawing/2014/main" id="{4F417A30-CC57-4FDA-ADD7-D4671AB1A4F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37956170"/>
                  </p:ext>
                </p:extLst>
              </p:nvPr>
            </p:nvGraphicFramePr>
            <p:xfrm>
              <a:off x="966033" y="2096971"/>
              <a:ext cx="1155217" cy="864868"/>
            </p:xfrm>
            <a:graphic>
              <a:graphicData uri="http://schemas.microsoft.com/office/powerpoint/2016/slidezoom">
                <pslz:sldZm>
                  <pslz:sldZmObj sldId="264" cId="3792971437">
                    <pslz:zmPr id="{65812180-3AC2-4C2C-AD8B-429022888BB6}" imageType="cover" transitionDur="1000">
                      <p166:blipFill xmlns:p166="http://schemas.microsoft.com/office/powerpoint/2016/6/main"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55217" cy="864868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9" name="Vista general de diapositiva 8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4F417A30-CC57-4FDA-ADD7-D4671AB1A4F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6033" y="2096971"/>
                <a:ext cx="1155217" cy="864868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1" name="Vista general de diapositiva 10">
                <a:extLst>
                  <a:ext uri="{FF2B5EF4-FFF2-40B4-BE49-F238E27FC236}">
                    <a16:creationId xmlns:a16="http://schemas.microsoft.com/office/drawing/2014/main" id="{9BDD7DE6-61E3-40E4-8053-A5614CEC9F5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76267893"/>
                  </p:ext>
                </p:extLst>
              </p:nvPr>
            </p:nvGraphicFramePr>
            <p:xfrm>
              <a:off x="5750816" y="350799"/>
              <a:ext cx="1304026" cy="1304026"/>
            </p:xfrm>
            <a:graphic>
              <a:graphicData uri="http://schemas.microsoft.com/office/powerpoint/2016/slidezoom">
                <pslz:sldZm>
                  <pslz:sldZmObj sldId="263" cId="3986607443">
                    <pslz:zmPr id="{80576F60-30A7-40EB-8D70-571703FB5353}" imageType="cover" transitionDur="1000" showBg="0">
                      <p166:blipFill xmlns:p166="http://schemas.microsoft.com/office/powerpoint/2016/6/main"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04026" cy="1304026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1" name="Vista general de diapositiva 10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9BDD7DE6-61E3-40E4-8053-A5614CEC9F5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50816" y="350799"/>
                <a:ext cx="1304026" cy="130402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3" name="Vista general de diapositiva 12">
                <a:extLst>
                  <a:ext uri="{FF2B5EF4-FFF2-40B4-BE49-F238E27FC236}">
                    <a16:creationId xmlns:a16="http://schemas.microsoft.com/office/drawing/2014/main" id="{6CABDB61-CD14-4182-8292-55004B21D37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33792992"/>
                  </p:ext>
                </p:extLst>
              </p:nvPr>
            </p:nvGraphicFramePr>
            <p:xfrm>
              <a:off x="5657012" y="1858512"/>
              <a:ext cx="1471064" cy="1471064"/>
            </p:xfrm>
            <a:graphic>
              <a:graphicData uri="http://schemas.microsoft.com/office/powerpoint/2016/slidezoom">
                <pslz:sldZm>
                  <pslz:sldZmObj sldId="276" cId="4172122823">
                    <pslz:zmPr id="{1825F90A-DF27-489D-A54E-18F5D34A168B}" imageType="cover" transitionDur="1000" showBg="0">
                      <p166:blipFill xmlns:p166="http://schemas.microsoft.com/office/powerpoint/2016/6/main"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71064" cy="1471064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3" name="Vista general de diapositiva 12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6CABDB61-CD14-4182-8292-55004B21D37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57012" y="1858512"/>
                <a:ext cx="1471064" cy="14710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5" name="Vista general de diapositiva 14">
                <a:extLst>
                  <a:ext uri="{FF2B5EF4-FFF2-40B4-BE49-F238E27FC236}">
                    <a16:creationId xmlns:a16="http://schemas.microsoft.com/office/drawing/2014/main" id="{623040B1-3ABB-45B5-BD4B-9B671901091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89149604"/>
                  </p:ext>
                </p:extLst>
              </p:nvPr>
            </p:nvGraphicFramePr>
            <p:xfrm>
              <a:off x="8148175" y="522990"/>
              <a:ext cx="937252" cy="1155217"/>
            </p:xfrm>
            <a:graphic>
              <a:graphicData uri="http://schemas.microsoft.com/office/powerpoint/2016/slidezoom">
                <pslz:sldZm>
                  <pslz:sldZmObj sldId="277" cId="1558775181">
                    <pslz:zmPr id="{7685440D-A54A-4FC6-9E2F-724E668D8F86}" imageType="cover" transitionDur="1000" showBg="0">
                      <p166:blipFill xmlns:p166="http://schemas.microsoft.com/office/powerpoint/2016/6/main"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937252" cy="115521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5" name="Vista general de diapositiva 14">
                <a:hlinkClick r:id="rId15" action="ppaction://hlinksldjump"/>
                <a:extLst>
                  <a:ext uri="{FF2B5EF4-FFF2-40B4-BE49-F238E27FC236}">
                    <a16:creationId xmlns:a16="http://schemas.microsoft.com/office/drawing/2014/main" id="{623040B1-3ABB-45B5-BD4B-9B671901091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48175" y="522990"/>
                <a:ext cx="937252" cy="115521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7" name="Vista general de diapositiva 16">
                <a:extLst>
                  <a:ext uri="{FF2B5EF4-FFF2-40B4-BE49-F238E27FC236}">
                    <a16:creationId xmlns:a16="http://schemas.microsoft.com/office/drawing/2014/main" id="{F0DD0155-EFB0-402D-9000-6667F3D17FC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13849451"/>
                  </p:ext>
                </p:extLst>
              </p:nvPr>
            </p:nvGraphicFramePr>
            <p:xfrm>
              <a:off x="10281213" y="1902176"/>
              <a:ext cx="1345941" cy="1345941"/>
            </p:xfrm>
            <a:graphic>
              <a:graphicData uri="http://schemas.microsoft.com/office/powerpoint/2016/slidezoom">
                <pslz:sldZm>
                  <pslz:sldZmObj sldId="269" cId="2747425867">
                    <pslz:zmPr id="{68E4987B-17A9-4412-B302-0FED27993B30}" imageType="cover" transitionDur="1000" showBg="0">
                      <p166:blipFill xmlns:p166="http://schemas.microsoft.com/office/powerpoint/2016/6/main"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45941" cy="1345941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7" name="Vista general de diapositiva 16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F0DD0155-EFB0-402D-9000-6667F3D17FC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81213" y="1902176"/>
                <a:ext cx="1345941" cy="13459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9" name="Vista general de diapositiva 18">
                <a:extLst>
                  <a:ext uri="{FF2B5EF4-FFF2-40B4-BE49-F238E27FC236}">
                    <a16:creationId xmlns:a16="http://schemas.microsoft.com/office/drawing/2014/main" id="{8FE186DA-EAC6-49A6-AEB5-1EF017B5781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9816137"/>
                  </p:ext>
                </p:extLst>
              </p:nvPr>
            </p:nvGraphicFramePr>
            <p:xfrm>
              <a:off x="10030008" y="3493281"/>
              <a:ext cx="1848348" cy="1155217"/>
            </p:xfrm>
            <a:graphic>
              <a:graphicData uri="http://schemas.microsoft.com/office/powerpoint/2016/slidezoom">
                <pslz:sldZm>
                  <pslz:sldZmObj sldId="268" cId="2260148449">
                    <pslz:zmPr id="{ED9A5C0B-A085-48B9-8A7C-A4C5FD88F5E0}" imageType="cover" transitionDur="1000" showBg="0">
                      <p166:blipFill xmlns:p166="http://schemas.microsoft.com/office/powerpoint/2016/6/main"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848348" cy="115521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9" name="Vista general de diapositiva 18">
                <a:hlinkClick r:id="rId19" action="ppaction://hlinksldjump"/>
                <a:extLst>
                  <a:ext uri="{FF2B5EF4-FFF2-40B4-BE49-F238E27FC236}">
                    <a16:creationId xmlns:a16="http://schemas.microsoft.com/office/drawing/2014/main" id="{8FE186DA-EAC6-49A6-AEB5-1EF017B5781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30008" y="3493281"/>
                <a:ext cx="1848348" cy="115521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1" name="Vista general de diapositiva 20">
                <a:extLst>
                  <a:ext uri="{FF2B5EF4-FFF2-40B4-BE49-F238E27FC236}">
                    <a16:creationId xmlns:a16="http://schemas.microsoft.com/office/drawing/2014/main" id="{CDDE25EC-5E5D-46B7-AB00-6C5F1DAE4FC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04913160"/>
                  </p:ext>
                </p:extLst>
              </p:nvPr>
            </p:nvGraphicFramePr>
            <p:xfrm>
              <a:off x="7913782" y="1882958"/>
              <a:ext cx="1417292" cy="1393512"/>
            </p:xfrm>
            <a:graphic>
              <a:graphicData uri="http://schemas.microsoft.com/office/powerpoint/2016/slidezoom">
                <pslz:sldZm>
                  <pslz:sldZmObj sldId="270" cId="25977385">
                    <pslz:zmPr id="{D8225EFE-0CDF-4EC3-8F06-798D3CCF132F}" imageType="cover" transitionDur="1000">
                      <p166:blipFill xmlns:p166="http://schemas.microsoft.com/office/powerpoint/2016/6/main"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17292" cy="139351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1" name="Vista general de diapositiva 20">
                <a:hlinkClick r:id="rId21" action="ppaction://hlinksldjump"/>
                <a:extLst>
                  <a:ext uri="{FF2B5EF4-FFF2-40B4-BE49-F238E27FC236}">
                    <a16:creationId xmlns:a16="http://schemas.microsoft.com/office/drawing/2014/main" id="{CDDE25EC-5E5D-46B7-AB00-6C5F1DAE4FC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13782" y="1882958"/>
                <a:ext cx="1417292" cy="139351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3" name="Vista general de diapositiva 22">
                <a:extLst>
                  <a:ext uri="{FF2B5EF4-FFF2-40B4-BE49-F238E27FC236}">
                    <a16:creationId xmlns:a16="http://schemas.microsoft.com/office/drawing/2014/main" id="{B66A830F-AE89-40D9-9BA1-B74AE1F6C55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37025273"/>
                  </p:ext>
                </p:extLst>
              </p:nvPr>
            </p:nvGraphicFramePr>
            <p:xfrm>
              <a:off x="7670058" y="3329576"/>
              <a:ext cx="1533872" cy="1533872"/>
            </p:xfrm>
            <a:graphic>
              <a:graphicData uri="http://schemas.microsoft.com/office/powerpoint/2016/slidezoom">
                <pslz:sldZm>
                  <pslz:sldZmObj sldId="271" cId="3102751533">
                    <pslz:zmPr id="{8FDC847B-28D9-41A4-9BD0-AEF637151741}" imageType="cover" transitionDur="1000" showBg="0">
                      <p166:blipFill xmlns:p166="http://schemas.microsoft.com/office/powerpoint/2016/6/main"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533872" cy="1533872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3" name="Vista general de diapositiva 22">
                <a:hlinkClick r:id="rId23" action="ppaction://hlinksldjump"/>
                <a:extLst>
                  <a:ext uri="{FF2B5EF4-FFF2-40B4-BE49-F238E27FC236}">
                    <a16:creationId xmlns:a16="http://schemas.microsoft.com/office/drawing/2014/main" id="{B66A830F-AE89-40D9-9BA1-B74AE1F6C55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70058" y="3329576"/>
                <a:ext cx="1533872" cy="15338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5" name="Vista general de diapositiva 24">
                <a:extLst>
                  <a:ext uri="{FF2B5EF4-FFF2-40B4-BE49-F238E27FC236}">
                    <a16:creationId xmlns:a16="http://schemas.microsoft.com/office/drawing/2014/main" id="{7A1005F0-5332-4687-B8EE-14D285E7B27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60646301"/>
                  </p:ext>
                </p:extLst>
              </p:nvPr>
            </p:nvGraphicFramePr>
            <p:xfrm>
              <a:off x="5524937" y="3382682"/>
              <a:ext cx="1533872" cy="1533872"/>
            </p:xfrm>
            <a:graphic>
              <a:graphicData uri="http://schemas.microsoft.com/office/powerpoint/2016/slidezoom">
                <pslz:sldZm>
                  <pslz:sldZmObj sldId="278" cId="3476075654">
                    <pslz:zmPr id="{C232D705-2F7E-46AD-94ED-9D00A93FD7BE}" imageType="cover" transitionDur="1000" showBg="0">
                      <p166:blipFill xmlns:p166="http://schemas.microsoft.com/office/powerpoint/2016/6/main"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533872" cy="1533872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5" name="Vista general de diapositiva 24">
                <a:hlinkClick r:id="rId25" action="ppaction://hlinksldjump"/>
                <a:extLst>
                  <a:ext uri="{FF2B5EF4-FFF2-40B4-BE49-F238E27FC236}">
                    <a16:creationId xmlns:a16="http://schemas.microsoft.com/office/drawing/2014/main" id="{7A1005F0-5332-4687-B8EE-14D285E7B27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24937" y="3382682"/>
                <a:ext cx="1533872" cy="15338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7" name="Vista general de diapositiva 26">
                <a:extLst>
                  <a:ext uri="{FF2B5EF4-FFF2-40B4-BE49-F238E27FC236}">
                    <a16:creationId xmlns:a16="http://schemas.microsoft.com/office/drawing/2014/main" id="{52D97A22-82EF-4476-A0D0-43C3552B4B8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39614617"/>
                  </p:ext>
                </p:extLst>
              </p:nvPr>
            </p:nvGraphicFramePr>
            <p:xfrm>
              <a:off x="3178680" y="1902176"/>
              <a:ext cx="1533872" cy="1155217"/>
            </p:xfrm>
            <a:graphic>
              <a:graphicData uri="http://schemas.microsoft.com/office/powerpoint/2016/slidezoom">
                <pslz:sldZm>
                  <pslz:sldZmObj sldId="284" cId="4081827589">
                    <pslz:zmPr id="{DE89829B-5BB3-4FF9-B6E0-DA76F57B3564}" imageType="cover" transitionDur="1000" showBg="0">
                      <p166:blipFill xmlns:p166="http://schemas.microsoft.com/office/powerpoint/2016/6/main"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533872" cy="115521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7" name="Vista general de diapositiva 26">
                <a:hlinkClick r:id="rId27" action="ppaction://hlinksldjump"/>
                <a:extLst>
                  <a:ext uri="{FF2B5EF4-FFF2-40B4-BE49-F238E27FC236}">
                    <a16:creationId xmlns:a16="http://schemas.microsoft.com/office/drawing/2014/main" id="{52D97A22-82EF-4476-A0D0-43C3552B4B8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78680" y="1902176"/>
                <a:ext cx="1533872" cy="115521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9" name="Vista general de diapositiva 28">
                <a:extLst>
                  <a:ext uri="{FF2B5EF4-FFF2-40B4-BE49-F238E27FC236}">
                    <a16:creationId xmlns:a16="http://schemas.microsoft.com/office/drawing/2014/main" id="{A2A6A1BB-2915-40CA-81A8-89943F9F80B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5898259"/>
                  </p:ext>
                </p:extLst>
              </p:nvPr>
            </p:nvGraphicFramePr>
            <p:xfrm>
              <a:off x="423356" y="3474979"/>
              <a:ext cx="1780271" cy="1252249"/>
            </p:xfrm>
            <a:graphic>
              <a:graphicData uri="http://schemas.microsoft.com/office/powerpoint/2016/slidezoom">
                <pslz:sldZm>
                  <pslz:sldZmObj sldId="279" cId="3157470849">
                    <pslz:zmPr id="{FF2419A2-0C70-48B2-ABAE-54585EE4EAD6}" imageType="cover" transitionDur="1000">
                      <p166:blipFill xmlns:p166="http://schemas.microsoft.com/office/powerpoint/2016/6/main"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80271" cy="125224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9" name="Vista general de diapositiva 28">
                <a:hlinkClick r:id="rId29" action="ppaction://hlinksldjump"/>
                <a:extLst>
                  <a:ext uri="{FF2B5EF4-FFF2-40B4-BE49-F238E27FC236}">
                    <a16:creationId xmlns:a16="http://schemas.microsoft.com/office/drawing/2014/main" id="{A2A6A1BB-2915-40CA-81A8-89943F9F80B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356" y="3474979"/>
                <a:ext cx="1780271" cy="125224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31" name="Vista general de diapositiva 30">
                <a:extLst>
                  <a:ext uri="{FF2B5EF4-FFF2-40B4-BE49-F238E27FC236}">
                    <a16:creationId xmlns:a16="http://schemas.microsoft.com/office/drawing/2014/main" id="{33907B34-24AC-45B8-B17E-65C6C866618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67475055"/>
                  </p:ext>
                </p:extLst>
              </p:nvPr>
            </p:nvGraphicFramePr>
            <p:xfrm>
              <a:off x="10416239" y="4863448"/>
              <a:ext cx="1371070" cy="1371070"/>
            </p:xfrm>
            <a:graphic>
              <a:graphicData uri="http://schemas.microsoft.com/office/powerpoint/2016/slidezoom">
                <pslz:sldZm>
                  <pslz:sldZmObj sldId="272" cId="1671537323">
                    <pslz:zmPr id="{FC1F4C86-49B5-40A8-B73F-D53B133B916B}" imageType="cover" transitionDur="1000" showBg="0">
                      <p166:blipFill xmlns:p166="http://schemas.microsoft.com/office/powerpoint/2016/6/main"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71070" cy="137107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31" name="Vista general de diapositiva 30">
                <a:hlinkClick r:id="rId31" action="ppaction://hlinksldjump"/>
                <a:extLst>
                  <a:ext uri="{FF2B5EF4-FFF2-40B4-BE49-F238E27FC236}">
                    <a16:creationId xmlns:a16="http://schemas.microsoft.com/office/drawing/2014/main" id="{33907B34-24AC-45B8-B17E-65C6C866618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16239" y="4863448"/>
                <a:ext cx="1371070" cy="13710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33" name="Vista general de diapositiva 32">
                <a:extLst>
                  <a:ext uri="{FF2B5EF4-FFF2-40B4-BE49-F238E27FC236}">
                    <a16:creationId xmlns:a16="http://schemas.microsoft.com/office/drawing/2014/main" id="{7B8D1078-5BCA-45A5-B15D-DF14DFCB8A5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40176757"/>
                  </p:ext>
                </p:extLst>
              </p:nvPr>
            </p:nvGraphicFramePr>
            <p:xfrm>
              <a:off x="3247248" y="3216008"/>
              <a:ext cx="1276606" cy="1276606"/>
            </p:xfrm>
            <a:graphic>
              <a:graphicData uri="http://schemas.microsoft.com/office/powerpoint/2016/slidezoom">
                <pslz:sldZm>
                  <pslz:sldZmObj sldId="273" cId="1800268656">
                    <pslz:zmPr id="{1C41AD87-B4DD-4C51-80BB-17A2BABE1902}" imageType="cover" transitionDur="1000" showBg="0">
                      <p166:blipFill xmlns:p166="http://schemas.microsoft.com/office/powerpoint/2016/6/main">
                        <a:blip r:embed="rId3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276606" cy="1276606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33" name="Vista general de diapositiva 32">
                <a:hlinkClick r:id="rId33" action="ppaction://hlinksldjump"/>
                <a:extLst>
                  <a:ext uri="{FF2B5EF4-FFF2-40B4-BE49-F238E27FC236}">
                    <a16:creationId xmlns:a16="http://schemas.microsoft.com/office/drawing/2014/main" id="{7B8D1078-5BCA-45A5-B15D-DF14DFCB8A5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7248" y="3216008"/>
                <a:ext cx="1276606" cy="127660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35" name="Vista general de diapositiva 34">
                <a:extLst>
                  <a:ext uri="{FF2B5EF4-FFF2-40B4-BE49-F238E27FC236}">
                    <a16:creationId xmlns:a16="http://schemas.microsoft.com/office/drawing/2014/main" id="{62C99203-ADF5-4A95-BEE7-4D1BB85288A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54054974"/>
                  </p:ext>
                </p:extLst>
              </p:nvPr>
            </p:nvGraphicFramePr>
            <p:xfrm>
              <a:off x="7890401" y="4940220"/>
              <a:ext cx="1371070" cy="1371070"/>
            </p:xfrm>
            <a:graphic>
              <a:graphicData uri="http://schemas.microsoft.com/office/powerpoint/2016/slidezoom">
                <pslz:sldZm>
                  <pslz:sldZmObj sldId="274" cId="3477302852">
                    <pslz:zmPr id="{F8BBDB0F-4DD5-47E4-9D6C-0F4352277EA6}" imageType="cover" transitionDur="1000">
                      <p166:blipFill xmlns:p166="http://schemas.microsoft.com/office/powerpoint/2016/6/main">
                        <a:blip r:embed="rId3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71070" cy="137107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35" name="Vista general de diapositiva 34">
                <a:hlinkClick r:id="rId35" action="ppaction://hlinksldjump"/>
                <a:extLst>
                  <a:ext uri="{FF2B5EF4-FFF2-40B4-BE49-F238E27FC236}">
                    <a16:creationId xmlns:a16="http://schemas.microsoft.com/office/drawing/2014/main" id="{62C99203-ADF5-4A95-BEE7-4D1BB85288A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90401" y="4940220"/>
                <a:ext cx="1371070" cy="137107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37" name="Vista general de diapositiva 36">
                <a:extLst>
                  <a:ext uri="{FF2B5EF4-FFF2-40B4-BE49-F238E27FC236}">
                    <a16:creationId xmlns:a16="http://schemas.microsoft.com/office/drawing/2014/main" id="{914A56C7-F74F-4F76-977F-4507E29F562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04440101"/>
                  </p:ext>
                </p:extLst>
              </p:nvPr>
            </p:nvGraphicFramePr>
            <p:xfrm>
              <a:off x="5657012" y="4958461"/>
              <a:ext cx="1371070" cy="1371070"/>
            </p:xfrm>
            <a:graphic>
              <a:graphicData uri="http://schemas.microsoft.com/office/powerpoint/2016/slidezoom">
                <pslz:sldZm>
                  <pslz:sldZmObj sldId="275" cId="851698323">
                    <pslz:zmPr id="{DED884E9-ED83-48F4-B5AF-BD4B2228132F}" imageType="cover" transitionDur="1000" showBg="0">
                      <p166:blipFill xmlns:p166="http://schemas.microsoft.com/office/powerpoint/2016/6/main">
                        <a:blip r:embed="rId3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71070" cy="137107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37" name="Vista general de diapositiva 36">
                <a:hlinkClick r:id="rId37" action="ppaction://hlinksldjump"/>
                <a:extLst>
                  <a:ext uri="{FF2B5EF4-FFF2-40B4-BE49-F238E27FC236}">
                    <a16:creationId xmlns:a16="http://schemas.microsoft.com/office/drawing/2014/main" id="{914A56C7-F74F-4F76-977F-4507E29F562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57012" y="4958461"/>
                <a:ext cx="1371070" cy="13710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39" name="Vista general de diapositiva 38">
                <a:extLst>
                  <a:ext uri="{FF2B5EF4-FFF2-40B4-BE49-F238E27FC236}">
                    <a16:creationId xmlns:a16="http://schemas.microsoft.com/office/drawing/2014/main" id="{E8C54983-5C5B-416C-A83C-B50857B67CD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08382547"/>
                  </p:ext>
                </p:extLst>
              </p:nvPr>
            </p:nvGraphicFramePr>
            <p:xfrm>
              <a:off x="3235575" y="4846879"/>
              <a:ext cx="918871" cy="1403286"/>
            </p:xfrm>
            <a:graphic>
              <a:graphicData uri="http://schemas.microsoft.com/office/powerpoint/2016/slidezoom">
                <pslz:sldZm>
                  <pslz:sldZmObj sldId="281" cId="1695811329">
                    <pslz:zmPr id="{3E2EDB0F-0994-4884-8F0B-99036E677889}" imageType="cover" transitionDur="1000" showBg="0">
                      <p166:blipFill xmlns:p166="http://schemas.microsoft.com/office/powerpoint/2016/6/main">
                        <a:blip r:embed="rId3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918871" cy="1403286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39" name="Vista general de diapositiva 38">
                <a:hlinkClick r:id="rId39" action="ppaction://hlinksldjump"/>
                <a:extLst>
                  <a:ext uri="{FF2B5EF4-FFF2-40B4-BE49-F238E27FC236}">
                    <a16:creationId xmlns:a16="http://schemas.microsoft.com/office/drawing/2014/main" id="{E8C54983-5C5B-416C-A83C-B50857B67CD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35575" y="4846879"/>
                <a:ext cx="918871" cy="14032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41" name="Vista general de diapositiva 40">
                <a:extLst>
                  <a:ext uri="{FF2B5EF4-FFF2-40B4-BE49-F238E27FC236}">
                    <a16:creationId xmlns:a16="http://schemas.microsoft.com/office/drawing/2014/main" id="{70F00CA7-0EA8-4C97-9A73-F72649AD642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0505831"/>
                  </p:ext>
                </p:extLst>
              </p:nvPr>
            </p:nvGraphicFramePr>
            <p:xfrm>
              <a:off x="677295" y="4938919"/>
              <a:ext cx="1642323" cy="1642323"/>
            </p:xfrm>
            <a:graphic>
              <a:graphicData uri="http://schemas.microsoft.com/office/powerpoint/2016/slidezoom">
                <pslz:sldZm>
                  <pslz:sldZmObj sldId="283" cId="470069084">
                    <pslz:zmPr id="{1216D725-EC45-4028-8B75-666378CEDF1E}" imageType="cover" transitionDur="1000" showBg="0">
                      <p166:blipFill xmlns:p166="http://schemas.microsoft.com/office/powerpoint/2016/6/main">
                        <a:blip r:embed="rId4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642323" cy="164232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1" name="Vista general de diapositiva 40">
                <a:hlinkClick r:id="rId41" action="ppaction://hlinksldjump"/>
                <a:extLst>
                  <a:ext uri="{FF2B5EF4-FFF2-40B4-BE49-F238E27FC236}">
                    <a16:creationId xmlns:a16="http://schemas.microsoft.com/office/drawing/2014/main" id="{70F00CA7-0EA8-4C97-9A73-F72649AD642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7295" y="4938919"/>
                <a:ext cx="1642323" cy="1642323"/>
              </a:xfrm>
              <a:prstGeom prst="rect">
                <a:avLst/>
              </a:prstGeom>
            </p:spPr>
          </p:pic>
        </mc:Fallback>
      </mc:AlternateContent>
      <p:sp>
        <p:nvSpPr>
          <p:cNvPr id="42" name="CuadroTexto 41">
            <a:extLst>
              <a:ext uri="{FF2B5EF4-FFF2-40B4-BE49-F238E27FC236}">
                <a16:creationId xmlns:a16="http://schemas.microsoft.com/office/drawing/2014/main" id="{54B9AABE-0B44-4540-85A6-9BD3EC6D8948}"/>
              </a:ext>
            </a:extLst>
          </p:cNvPr>
          <p:cNvSpPr txBox="1"/>
          <p:nvPr/>
        </p:nvSpPr>
        <p:spPr>
          <a:xfrm>
            <a:off x="677295" y="1612626"/>
            <a:ext cx="158387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dirty="0"/>
              <a:t>CALCEVS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EF25C4A7-916B-4786-9FF0-D26D5EEEC575}"/>
              </a:ext>
            </a:extLst>
          </p:cNvPr>
          <p:cNvSpPr txBox="1"/>
          <p:nvPr/>
        </p:nvSpPr>
        <p:spPr>
          <a:xfrm>
            <a:off x="3057047" y="1489180"/>
            <a:ext cx="158387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dirty="0"/>
              <a:t>LVPA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C32C360C-909C-49CA-A741-9499BFF973C2}"/>
              </a:ext>
            </a:extLst>
          </p:cNvPr>
          <p:cNvSpPr txBox="1"/>
          <p:nvPr/>
        </p:nvSpPr>
        <p:spPr>
          <a:xfrm>
            <a:off x="576337" y="2990988"/>
            <a:ext cx="158387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dirty="0"/>
              <a:t>FENESTRA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FB737522-2F26-4EFB-81E0-B61EB8DDCA2F}"/>
              </a:ext>
            </a:extLst>
          </p:cNvPr>
          <p:cNvSpPr txBox="1"/>
          <p:nvPr/>
        </p:nvSpPr>
        <p:spPr>
          <a:xfrm>
            <a:off x="619755" y="4697056"/>
            <a:ext cx="158387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dirty="0"/>
              <a:t>AQVILA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4235E20B-0163-49EF-AD22-410519B1E1AA}"/>
              </a:ext>
            </a:extLst>
          </p:cNvPr>
          <p:cNvSpPr txBox="1"/>
          <p:nvPr/>
        </p:nvSpPr>
        <p:spPr>
          <a:xfrm>
            <a:off x="672632" y="6320633"/>
            <a:ext cx="158387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dirty="0"/>
              <a:t>PVELLA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31D342E6-9EF6-4071-B49B-BA92A6997E3C}"/>
              </a:ext>
            </a:extLst>
          </p:cNvPr>
          <p:cNvSpPr txBox="1"/>
          <p:nvPr/>
        </p:nvSpPr>
        <p:spPr>
          <a:xfrm>
            <a:off x="3043925" y="2990988"/>
            <a:ext cx="158387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dirty="0"/>
              <a:t>ALEA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2CDEFD3D-D58D-440F-AEE1-312E29BF1B30}"/>
              </a:ext>
            </a:extLst>
          </p:cNvPr>
          <p:cNvSpPr txBox="1"/>
          <p:nvPr/>
        </p:nvSpPr>
        <p:spPr>
          <a:xfrm>
            <a:off x="2922594" y="4357895"/>
            <a:ext cx="158387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dirty="0"/>
              <a:t>TAVRVS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20BD6DE8-FF97-4AB6-B1F5-415B19433514}"/>
              </a:ext>
            </a:extLst>
          </p:cNvPr>
          <p:cNvSpPr txBox="1"/>
          <p:nvPr/>
        </p:nvSpPr>
        <p:spPr>
          <a:xfrm>
            <a:off x="2804269" y="6350384"/>
            <a:ext cx="158387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dirty="0"/>
              <a:t>GALLINA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72959349-41AD-468B-9C22-7788AD9CCC24}"/>
              </a:ext>
            </a:extLst>
          </p:cNvPr>
          <p:cNvSpPr txBox="1"/>
          <p:nvPr/>
        </p:nvSpPr>
        <p:spPr>
          <a:xfrm>
            <a:off x="5540800" y="1501066"/>
            <a:ext cx="158387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dirty="0"/>
              <a:t>APER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B16D89E5-2115-4C03-8EB8-5ED094ED3316}"/>
              </a:ext>
            </a:extLst>
          </p:cNvPr>
          <p:cNvSpPr txBox="1"/>
          <p:nvPr/>
        </p:nvSpPr>
        <p:spPr>
          <a:xfrm>
            <a:off x="5538158" y="3198016"/>
            <a:ext cx="158387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dirty="0"/>
              <a:t>DOMINVS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6F98306D-5C99-47E4-8FCD-6C433D5012C3}"/>
              </a:ext>
            </a:extLst>
          </p:cNvPr>
          <p:cNvSpPr txBox="1"/>
          <p:nvPr/>
        </p:nvSpPr>
        <p:spPr>
          <a:xfrm>
            <a:off x="5480819" y="4600328"/>
            <a:ext cx="158387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dirty="0"/>
              <a:t>ARA</a:t>
            </a: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86F1CB88-5116-4912-8C05-4F52D80EF7C3}"/>
              </a:ext>
            </a:extLst>
          </p:cNvPr>
          <p:cNvSpPr txBox="1"/>
          <p:nvPr/>
        </p:nvSpPr>
        <p:spPr>
          <a:xfrm>
            <a:off x="5600607" y="6329531"/>
            <a:ext cx="158387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dirty="0"/>
              <a:t>IANVA</a:t>
            </a: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C1538325-612E-4B6A-90BF-C14A71180B9B}"/>
              </a:ext>
            </a:extLst>
          </p:cNvPr>
          <p:cNvSpPr txBox="1"/>
          <p:nvPr/>
        </p:nvSpPr>
        <p:spPr>
          <a:xfrm>
            <a:off x="7770803" y="1606946"/>
            <a:ext cx="158387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dirty="0"/>
              <a:t>POCVLVM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EC84BAB9-7621-4319-A181-58CF967AAB1A}"/>
              </a:ext>
            </a:extLst>
          </p:cNvPr>
          <p:cNvSpPr txBox="1"/>
          <p:nvPr/>
        </p:nvSpPr>
        <p:spPr>
          <a:xfrm>
            <a:off x="7888338" y="3088126"/>
            <a:ext cx="158387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dirty="0"/>
              <a:t>ARCA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C284533A-83CA-4915-8E44-7C2CD013F49C}"/>
              </a:ext>
            </a:extLst>
          </p:cNvPr>
          <p:cNvSpPr txBox="1"/>
          <p:nvPr/>
        </p:nvSpPr>
        <p:spPr>
          <a:xfrm>
            <a:off x="7686435" y="4547222"/>
            <a:ext cx="158387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dirty="0"/>
              <a:t>MALVM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418A512F-6390-46BD-ACBC-39AAF8275607}"/>
              </a:ext>
            </a:extLst>
          </p:cNvPr>
          <p:cNvSpPr txBox="1"/>
          <p:nvPr/>
        </p:nvSpPr>
        <p:spPr>
          <a:xfrm>
            <a:off x="7803858" y="6320633"/>
            <a:ext cx="158387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dirty="0"/>
              <a:t>SCVTVM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347836C3-C47E-449B-B9E9-ACF28BBCF304}"/>
              </a:ext>
            </a:extLst>
          </p:cNvPr>
          <p:cNvSpPr txBox="1"/>
          <p:nvPr/>
        </p:nvSpPr>
        <p:spPr>
          <a:xfrm>
            <a:off x="10053130" y="1624769"/>
            <a:ext cx="158387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dirty="0"/>
              <a:t>LVPVS</a:t>
            </a: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DF0C5CCF-1D03-4368-B08A-73F0D7AF0211}"/>
              </a:ext>
            </a:extLst>
          </p:cNvPr>
          <p:cNvSpPr txBox="1"/>
          <p:nvPr/>
        </p:nvSpPr>
        <p:spPr>
          <a:xfrm>
            <a:off x="10150500" y="3057393"/>
            <a:ext cx="158387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dirty="0"/>
              <a:t>GLANS</a:t>
            </a: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B706EF24-6D5E-4B1C-AAC1-92C44A48B6B3}"/>
              </a:ext>
            </a:extLst>
          </p:cNvPr>
          <p:cNvSpPr txBox="1"/>
          <p:nvPr/>
        </p:nvSpPr>
        <p:spPr>
          <a:xfrm>
            <a:off x="9925940" y="4600328"/>
            <a:ext cx="1936039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dirty="0"/>
              <a:t>AMPHITEATRVM</a:t>
            </a: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EC1DBCD7-6BC1-42E0-8C66-2EE4A00FAFC7}"/>
              </a:ext>
            </a:extLst>
          </p:cNvPr>
          <p:cNvSpPr txBox="1"/>
          <p:nvPr/>
        </p:nvSpPr>
        <p:spPr>
          <a:xfrm>
            <a:off x="10309837" y="6311290"/>
            <a:ext cx="158387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dirty="0"/>
              <a:t>ASINVS</a:t>
            </a:r>
          </a:p>
        </p:txBody>
      </p:sp>
    </p:spTree>
    <p:extLst>
      <p:ext uri="{BB962C8B-B14F-4D97-AF65-F5344CB8AC3E}">
        <p14:creationId xmlns:p14="http://schemas.microsoft.com/office/powerpoint/2010/main" val="60289280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Retrospección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1788</TotalTime>
  <Words>258</Words>
  <Application>Microsoft Office PowerPoint</Application>
  <PresentationFormat>Panorámica</PresentationFormat>
  <Paragraphs>170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Palatino Linotype</vt:lpstr>
      <vt:lpstr>Times New Roman</vt:lpstr>
      <vt:lpstr>Retrospección</vt:lpstr>
      <vt:lpstr>CAPITVLVM TERTIVM (III).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CAPITVLVM TERTIVM (III). </dc:title>
  <dc:creator>Luis Martín Sánchez</dc:creator>
  <cp:lastModifiedBy>Luis Martín Sánchez</cp:lastModifiedBy>
  <cp:revision>14</cp:revision>
  <dcterms:created xsi:type="dcterms:W3CDTF">2021-11-18T06:02:36Z</dcterms:created>
  <dcterms:modified xsi:type="dcterms:W3CDTF">2021-11-19T11:51:00Z</dcterms:modified>
</cp:coreProperties>
</file>